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6"/>
  </p:notesMasterIdLst>
  <p:sldIdLst>
    <p:sldId id="260" r:id="rId2"/>
    <p:sldId id="258" r:id="rId3"/>
    <p:sldId id="257" r:id="rId4"/>
    <p:sldId id="256" r:id="rId5"/>
    <p:sldId id="262" r:id="rId6"/>
    <p:sldId id="264" r:id="rId7"/>
    <p:sldId id="265" r:id="rId8"/>
    <p:sldId id="266" r:id="rId9"/>
    <p:sldId id="268" r:id="rId10"/>
    <p:sldId id="271" r:id="rId11"/>
    <p:sldId id="269" r:id="rId12"/>
    <p:sldId id="272" r:id="rId13"/>
    <p:sldId id="270" r:id="rId14"/>
    <p:sldId id="281" r:id="rId15"/>
    <p:sldId id="273" r:id="rId16"/>
    <p:sldId id="263" r:id="rId17"/>
    <p:sldId id="274" r:id="rId18"/>
    <p:sldId id="275" r:id="rId19"/>
    <p:sldId id="276" r:id="rId20"/>
    <p:sldId id="261" r:id="rId21"/>
    <p:sldId id="277" r:id="rId22"/>
    <p:sldId id="279" r:id="rId23"/>
    <p:sldId id="278" r:id="rId24"/>
    <p:sldId id="28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64654" autoAdjust="0"/>
  </p:normalViewPr>
  <p:slideViewPr>
    <p:cSldViewPr snapToGrid="0">
      <p:cViewPr varScale="1">
        <p:scale>
          <a:sx n="99" d="100"/>
          <a:sy n="99" d="100"/>
        </p:scale>
        <p:origin x="7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A89E5-BE49-43BF-ABA1-7629C5F94899}" type="datetimeFigureOut">
              <a:rPr lang="en-US" smtClean="0"/>
              <a:t>6/9/2019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4F9E8-408A-4FE0-8AEC-29144D6A6B26}" type="slidenum">
              <a:rPr lang="en-US" smtClean="0"/>
              <a:t>‹#›</a:t>
            </a:fld>
            <a:endParaRPr lang="en-US"/>
          </a:p>
        </p:txBody>
      </p:sp>
    </p:spTree>
    <p:extLst>
      <p:ext uri="{BB962C8B-B14F-4D97-AF65-F5344CB8AC3E}">
        <p14:creationId xmlns:p14="http://schemas.microsoft.com/office/powerpoint/2010/main" val="3092655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It is so good to see everyone here tonight.  If you are visiting, thank you for coming our way.  You are our special guests.  Make plans to come back each night this week for our VBS.  Our teachers have been working tirelessly to prepare for this week for our kids.  </a:t>
            </a:r>
          </a:p>
          <a:p>
            <a:endParaRPr lang="en-US" dirty="0"/>
          </a:p>
          <a:p>
            <a:r>
              <a:rPr lang="en-US" dirty="0"/>
              <a:t>Tonight’s lesson will come from James 1:1-5.</a:t>
            </a:r>
          </a:p>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1</a:t>
            </a:fld>
            <a:endParaRPr lang="en-US"/>
          </a:p>
        </p:txBody>
      </p:sp>
    </p:spTree>
    <p:extLst>
      <p:ext uri="{BB962C8B-B14F-4D97-AF65-F5344CB8AC3E}">
        <p14:creationId xmlns:p14="http://schemas.microsoft.com/office/powerpoint/2010/main" val="2207434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was taken 2013 and shows the percent of people who feel that having premarital relations is morally unacceptable. </a:t>
            </a:r>
          </a:p>
          <a:p>
            <a:endParaRPr lang="en-US" dirty="0"/>
          </a:p>
          <a:p>
            <a:r>
              <a:rPr lang="en-US" dirty="0"/>
              <a:t>At one time the US was almost universal.  It has declined to just about 25% today.</a:t>
            </a:r>
          </a:p>
          <a:p>
            <a:endParaRPr lang="en-US" dirty="0"/>
          </a:p>
          <a:p>
            <a:r>
              <a:rPr lang="en-US" dirty="0"/>
              <a:t>What advice would the world give to parents? Christians?</a:t>
            </a:r>
          </a:p>
        </p:txBody>
      </p:sp>
      <p:sp>
        <p:nvSpPr>
          <p:cNvPr id="4" name="Slide Number Placeholder 3"/>
          <p:cNvSpPr>
            <a:spLocks noGrp="1"/>
          </p:cNvSpPr>
          <p:nvPr>
            <p:ph type="sldNum" sz="quarter" idx="5"/>
          </p:nvPr>
        </p:nvSpPr>
        <p:spPr/>
        <p:txBody>
          <a:bodyPr/>
          <a:lstStyle/>
          <a:p>
            <a:fld id="{9BC4F9E8-408A-4FE0-8AEC-29144D6A6B26}" type="slidenum">
              <a:rPr lang="en-US" smtClean="0"/>
              <a:t>10</a:t>
            </a:fld>
            <a:endParaRPr lang="en-US"/>
          </a:p>
        </p:txBody>
      </p:sp>
    </p:spTree>
    <p:extLst>
      <p:ext uri="{BB962C8B-B14F-4D97-AF65-F5344CB8AC3E}">
        <p14:creationId xmlns:p14="http://schemas.microsoft.com/office/powerpoint/2010/main" val="3416953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advice would the world give to parents? Christians?</a:t>
            </a:r>
          </a:p>
        </p:txBody>
      </p:sp>
      <p:sp>
        <p:nvSpPr>
          <p:cNvPr id="4" name="Slide Number Placeholder 3"/>
          <p:cNvSpPr>
            <a:spLocks noGrp="1"/>
          </p:cNvSpPr>
          <p:nvPr>
            <p:ph type="sldNum" sz="quarter" idx="5"/>
          </p:nvPr>
        </p:nvSpPr>
        <p:spPr/>
        <p:txBody>
          <a:bodyPr/>
          <a:lstStyle/>
          <a:p>
            <a:fld id="{9BC4F9E8-408A-4FE0-8AEC-29144D6A6B26}" type="slidenum">
              <a:rPr lang="en-US" smtClean="0"/>
              <a:t>11</a:t>
            </a:fld>
            <a:endParaRPr lang="en-US"/>
          </a:p>
        </p:txBody>
      </p:sp>
    </p:spTree>
    <p:extLst>
      <p:ext uri="{BB962C8B-B14F-4D97-AF65-F5344CB8AC3E}">
        <p14:creationId xmlns:p14="http://schemas.microsoft.com/office/powerpoint/2010/main" val="1963458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advice would the world give to parents? Christians?</a:t>
            </a:r>
          </a:p>
        </p:txBody>
      </p:sp>
      <p:sp>
        <p:nvSpPr>
          <p:cNvPr id="4" name="Slide Number Placeholder 3"/>
          <p:cNvSpPr>
            <a:spLocks noGrp="1"/>
          </p:cNvSpPr>
          <p:nvPr>
            <p:ph type="sldNum" sz="quarter" idx="5"/>
          </p:nvPr>
        </p:nvSpPr>
        <p:spPr/>
        <p:txBody>
          <a:bodyPr/>
          <a:lstStyle/>
          <a:p>
            <a:fld id="{9BC4F9E8-408A-4FE0-8AEC-29144D6A6B26}" type="slidenum">
              <a:rPr lang="en-US" smtClean="0"/>
              <a:t>12</a:t>
            </a:fld>
            <a:endParaRPr lang="en-US"/>
          </a:p>
        </p:txBody>
      </p:sp>
    </p:spTree>
    <p:extLst>
      <p:ext uri="{BB962C8B-B14F-4D97-AF65-F5344CB8AC3E}">
        <p14:creationId xmlns:p14="http://schemas.microsoft.com/office/powerpoint/2010/main" val="340885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advice would the world give to parents? Christians?</a:t>
            </a:r>
          </a:p>
        </p:txBody>
      </p:sp>
      <p:sp>
        <p:nvSpPr>
          <p:cNvPr id="4" name="Slide Number Placeholder 3"/>
          <p:cNvSpPr>
            <a:spLocks noGrp="1"/>
          </p:cNvSpPr>
          <p:nvPr>
            <p:ph type="sldNum" sz="quarter" idx="5"/>
          </p:nvPr>
        </p:nvSpPr>
        <p:spPr/>
        <p:txBody>
          <a:bodyPr/>
          <a:lstStyle/>
          <a:p>
            <a:fld id="{9BC4F9E8-408A-4FE0-8AEC-29144D6A6B26}" type="slidenum">
              <a:rPr lang="en-US" smtClean="0"/>
              <a:t>13</a:t>
            </a:fld>
            <a:endParaRPr lang="en-US"/>
          </a:p>
        </p:txBody>
      </p:sp>
    </p:spTree>
    <p:extLst>
      <p:ext uri="{BB962C8B-B14F-4D97-AF65-F5344CB8AC3E}">
        <p14:creationId xmlns:p14="http://schemas.microsoft.com/office/powerpoint/2010/main" val="1617112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advice would the world give?</a:t>
            </a:r>
          </a:p>
          <a:p>
            <a:endParaRPr lang="en-US" dirty="0"/>
          </a:p>
          <a:p>
            <a:r>
              <a:rPr lang="en-US" dirty="0"/>
              <a:t>It doesn’t matter who you hang around with.  My friends don’t have any effect on me.   </a:t>
            </a:r>
          </a:p>
          <a:p>
            <a:endParaRPr lang="en-US" dirty="0"/>
          </a:p>
          <a:p>
            <a:r>
              <a:rPr lang="en-US" dirty="0"/>
              <a:t>This may be the biggest factor determining if you participate in any of the things we’ve mentioned so far.</a:t>
            </a:r>
          </a:p>
        </p:txBody>
      </p:sp>
      <p:sp>
        <p:nvSpPr>
          <p:cNvPr id="4" name="Slide Number Placeholder 3"/>
          <p:cNvSpPr>
            <a:spLocks noGrp="1"/>
          </p:cNvSpPr>
          <p:nvPr>
            <p:ph type="sldNum" sz="quarter" idx="5"/>
          </p:nvPr>
        </p:nvSpPr>
        <p:spPr/>
        <p:txBody>
          <a:bodyPr/>
          <a:lstStyle/>
          <a:p>
            <a:fld id="{9BC4F9E8-408A-4FE0-8AEC-29144D6A6B26}" type="slidenum">
              <a:rPr lang="en-US" smtClean="0"/>
              <a:t>14</a:t>
            </a:fld>
            <a:endParaRPr lang="en-US"/>
          </a:p>
        </p:txBody>
      </p:sp>
    </p:spTree>
    <p:extLst>
      <p:ext uri="{BB962C8B-B14F-4D97-AF65-F5344CB8AC3E}">
        <p14:creationId xmlns:p14="http://schemas.microsoft.com/office/powerpoint/2010/main" val="250552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15</a:t>
            </a:fld>
            <a:endParaRPr lang="en-US"/>
          </a:p>
        </p:txBody>
      </p:sp>
    </p:spTree>
    <p:extLst>
      <p:ext uri="{BB962C8B-B14F-4D97-AF65-F5344CB8AC3E}">
        <p14:creationId xmlns:p14="http://schemas.microsoft.com/office/powerpoint/2010/main" val="86629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12:1 I beseech you therefore, brethren, by the mercies of God, that ye present your bodies a living sacrifice, holy, acceptable unto God, which is your reasonable service.</a:t>
            </a:r>
          </a:p>
          <a:p>
            <a:endParaRPr lang="en-US" dirty="0"/>
          </a:p>
          <a:p>
            <a:r>
              <a:rPr lang="en-US" dirty="0"/>
              <a:t>Matthew 6:33 But seek ye first the kingdom of God, and his righteousness; and all these things shall be added unto you</a:t>
            </a:r>
          </a:p>
          <a:p>
            <a:endParaRPr lang="en-US" dirty="0"/>
          </a:p>
          <a:p>
            <a:r>
              <a:rPr lang="en-US" dirty="0"/>
              <a:t>Luke 10:27 And he answering said, Thou shalt love the Lord thy God with all thy heart, and with all thy soul, and with all thy strength, and with all thy mind; and thy </a:t>
            </a:r>
            <a:r>
              <a:rPr lang="en-US" dirty="0" err="1"/>
              <a:t>neighbour</a:t>
            </a:r>
            <a:r>
              <a:rPr lang="en-US" dirty="0"/>
              <a:t> as thyself.</a:t>
            </a:r>
          </a:p>
          <a:p>
            <a:endParaRPr lang="en-US" dirty="0"/>
          </a:p>
          <a:p>
            <a:r>
              <a:rPr lang="en-US" dirty="0"/>
              <a:t>Luke 9:23 And he said to them all, If any man will come after me, let him deny himself, and take up his cross daily, and follow me.</a:t>
            </a:r>
          </a:p>
          <a:p>
            <a:endParaRPr lang="en-US" dirty="0"/>
          </a:p>
          <a:p>
            <a:r>
              <a:rPr lang="en-US" dirty="0"/>
              <a:t>How does that list sound to you?</a:t>
            </a:r>
          </a:p>
          <a:p>
            <a:endParaRPr lang="en-US" dirty="0"/>
          </a:p>
          <a:p>
            <a:r>
              <a:rPr lang="en-US" dirty="0"/>
              <a:t>Not as fun, is it?  That isn’t a list that the world wants said about them.  That’s a boring list.</a:t>
            </a:r>
          </a:p>
          <a:p>
            <a:endParaRPr lang="en-US" dirty="0"/>
          </a:p>
          <a:p>
            <a:r>
              <a:rPr lang="en-US" dirty="0"/>
              <a:t>Being called different is like being called limited edition.  Meaning you’re something people don’t see that often.  Remember that!</a:t>
            </a:r>
          </a:p>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16</a:t>
            </a:fld>
            <a:endParaRPr lang="en-US"/>
          </a:p>
        </p:txBody>
      </p:sp>
    </p:spTree>
    <p:extLst>
      <p:ext uri="{BB962C8B-B14F-4D97-AF65-F5344CB8AC3E}">
        <p14:creationId xmlns:p14="http://schemas.microsoft.com/office/powerpoint/2010/main" val="3138876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for Christ is the only way to truly live.  You’ll get all kinds of advice that contradicts this, but all that advice is a lie.</a:t>
            </a:r>
          </a:p>
          <a:p>
            <a:endParaRPr lang="en-US" dirty="0"/>
          </a:p>
          <a:p>
            <a:r>
              <a:rPr lang="en-US" dirty="0"/>
              <a:t>Galatians 2:20 I am crucified with Christ: nevertheless I live; yet not I, but Christ </a:t>
            </a:r>
            <a:r>
              <a:rPr lang="en-US" dirty="0" err="1"/>
              <a:t>liveth</a:t>
            </a:r>
            <a:r>
              <a:rPr lang="en-US" dirty="0"/>
              <a:t> in me: and the life which I now live in the flesh I live by the faith of the Son of God, who loved me, and gave himself for me.</a:t>
            </a:r>
          </a:p>
          <a:p>
            <a:endParaRPr lang="en-US" dirty="0"/>
          </a:p>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17</a:t>
            </a:fld>
            <a:endParaRPr lang="en-US"/>
          </a:p>
        </p:txBody>
      </p:sp>
    </p:spTree>
    <p:extLst>
      <p:ext uri="{BB962C8B-B14F-4D97-AF65-F5344CB8AC3E}">
        <p14:creationId xmlns:p14="http://schemas.microsoft.com/office/powerpoint/2010/main" val="2798207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bad advice from many sources in your lifetime.  Sadly, sometimes that bad advice comes from those who are considered believers.  I’ve seen brothers and sisters in Christ encourage ungodly behaviors.  I’ve seen young Christians participate in those ungodly behaviors.  </a:t>
            </a:r>
          </a:p>
          <a:p>
            <a:endParaRPr lang="en-US" dirty="0"/>
          </a:p>
          <a:p>
            <a:r>
              <a:rPr lang="en-US" dirty="0"/>
              <a:t>Only one life to live, right?   That’s exactly right!  Only 1, so don’t mess it up!</a:t>
            </a:r>
          </a:p>
          <a:p>
            <a:endParaRPr lang="en-US" dirty="0"/>
          </a:p>
          <a:p>
            <a:r>
              <a:rPr lang="en-US" dirty="0"/>
              <a:t>If the advice is contrary to what God wants for His children, then seek advice elsewhere.  </a:t>
            </a:r>
          </a:p>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18</a:t>
            </a:fld>
            <a:endParaRPr lang="en-US"/>
          </a:p>
        </p:txBody>
      </p:sp>
    </p:spTree>
    <p:extLst>
      <p:ext uri="{BB962C8B-B14F-4D97-AF65-F5344CB8AC3E}">
        <p14:creationId xmlns:p14="http://schemas.microsoft.com/office/powerpoint/2010/main" val="490281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15:13-14 But he answered and said, Every plant, which my heavenly Father hath not planted, shall be rooted up. 14 </a:t>
            </a:r>
            <a:r>
              <a:rPr lang="en-US" b="1" dirty="0"/>
              <a:t>Let them alone: they be blind leaders of the blind. And if the blind lead the blind, both shall fall into the ditch.</a:t>
            </a:r>
          </a:p>
          <a:p>
            <a:endParaRPr lang="en-US" b="1" dirty="0"/>
          </a:p>
          <a:p>
            <a:r>
              <a:rPr lang="en-US" b="1" dirty="0"/>
              <a:t>Who is leading you?  Is it yourself?  Are you taking ungodly advice?  Where will that lead you?</a:t>
            </a:r>
          </a:p>
          <a:p>
            <a:endParaRPr lang="en-US" b="1" dirty="0"/>
          </a:p>
          <a:p>
            <a:endParaRPr lang="en-US" b="1" dirty="0"/>
          </a:p>
        </p:txBody>
      </p:sp>
      <p:sp>
        <p:nvSpPr>
          <p:cNvPr id="4" name="Slide Number Placeholder 3"/>
          <p:cNvSpPr>
            <a:spLocks noGrp="1"/>
          </p:cNvSpPr>
          <p:nvPr>
            <p:ph type="sldNum" sz="quarter" idx="5"/>
          </p:nvPr>
        </p:nvSpPr>
        <p:spPr/>
        <p:txBody>
          <a:bodyPr/>
          <a:lstStyle/>
          <a:p>
            <a:fld id="{9BC4F9E8-408A-4FE0-8AEC-29144D6A6B26}" type="slidenum">
              <a:rPr lang="en-US" smtClean="0"/>
              <a:t>19</a:t>
            </a:fld>
            <a:endParaRPr lang="en-US"/>
          </a:p>
        </p:txBody>
      </p:sp>
    </p:spTree>
    <p:extLst>
      <p:ext uri="{BB962C8B-B14F-4D97-AF65-F5344CB8AC3E}">
        <p14:creationId xmlns:p14="http://schemas.microsoft.com/office/powerpoint/2010/main" val="291284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James 1:1-5.</a:t>
            </a:r>
          </a:p>
          <a:p>
            <a:endParaRPr lang="en-US" dirty="0"/>
          </a:p>
          <a:p>
            <a:r>
              <a:rPr lang="en-US" dirty="0"/>
              <a:t>Is that how you feel?  </a:t>
            </a:r>
          </a:p>
          <a:p>
            <a:endParaRPr lang="en-US" dirty="0"/>
          </a:p>
          <a:p>
            <a:r>
              <a:rPr lang="en-US" sz="1200" b="0" i="0" u="none" strike="noStrike" kern="1200" dirty="0">
                <a:solidFill>
                  <a:schemeClr val="tx1"/>
                </a:solidFill>
                <a:effectLst/>
                <a:latin typeface="+mn-lt"/>
                <a:ea typeface="+mn-ea"/>
                <a:cs typeface="+mn-cs"/>
              </a:rPr>
              <a:t>When troubles of any kind come your way, do you consider it an opportunity for great joy?  Do you consider that when your faith is tested, you have a chance to grow?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What do you and I do when trouble comes our way?  What do you and I do when our faith is tested?</a:t>
            </a:r>
          </a:p>
        </p:txBody>
      </p:sp>
      <p:sp>
        <p:nvSpPr>
          <p:cNvPr id="4" name="Slide Number Placeholder 3"/>
          <p:cNvSpPr>
            <a:spLocks noGrp="1"/>
          </p:cNvSpPr>
          <p:nvPr>
            <p:ph type="sldNum" sz="quarter" idx="5"/>
          </p:nvPr>
        </p:nvSpPr>
        <p:spPr/>
        <p:txBody>
          <a:bodyPr/>
          <a:lstStyle/>
          <a:p>
            <a:fld id="{9BC4F9E8-408A-4FE0-8AEC-29144D6A6B26}" type="slidenum">
              <a:rPr lang="en-US" smtClean="0"/>
              <a:t>2</a:t>
            </a:fld>
            <a:endParaRPr lang="en-US"/>
          </a:p>
        </p:txBody>
      </p:sp>
    </p:spTree>
    <p:extLst>
      <p:ext uri="{BB962C8B-B14F-4D97-AF65-F5344CB8AC3E}">
        <p14:creationId xmlns:p14="http://schemas.microsoft.com/office/powerpoint/2010/main" val="222721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20</a:t>
            </a:fld>
            <a:endParaRPr lang="en-US"/>
          </a:p>
        </p:txBody>
      </p:sp>
    </p:spTree>
    <p:extLst>
      <p:ext uri="{BB962C8B-B14F-4D97-AF65-F5344CB8AC3E}">
        <p14:creationId xmlns:p14="http://schemas.microsoft.com/office/powerpoint/2010/main" val="114436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21</a:t>
            </a:fld>
            <a:endParaRPr lang="en-US"/>
          </a:p>
        </p:txBody>
      </p:sp>
    </p:spTree>
    <p:extLst>
      <p:ext uri="{BB962C8B-B14F-4D97-AF65-F5344CB8AC3E}">
        <p14:creationId xmlns:p14="http://schemas.microsoft.com/office/powerpoint/2010/main" val="921466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wrong advice are you willing to take?  </a:t>
            </a:r>
          </a:p>
        </p:txBody>
      </p:sp>
      <p:sp>
        <p:nvSpPr>
          <p:cNvPr id="4" name="Slide Number Placeholder 3"/>
          <p:cNvSpPr>
            <a:spLocks noGrp="1"/>
          </p:cNvSpPr>
          <p:nvPr>
            <p:ph type="sldNum" sz="quarter" idx="5"/>
          </p:nvPr>
        </p:nvSpPr>
        <p:spPr/>
        <p:txBody>
          <a:bodyPr/>
          <a:lstStyle/>
          <a:p>
            <a:fld id="{9BC4F9E8-408A-4FE0-8AEC-29144D6A6B26}" type="slidenum">
              <a:rPr lang="en-US" smtClean="0"/>
              <a:t>22</a:t>
            </a:fld>
            <a:endParaRPr lang="en-US"/>
          </a:p>
        </p:txBody>
      </p:sp>
    </p:spTree>
    <p:extLst>
      <p:ext uri="{BB962C8B-B14F-4D97-AF65-F5344CB8AC3E}">
        <p14:creationId xmlns:p14="http://schemas.microsoft.com/office/powerpoint/2010/main" val="636892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a:t>
            </a:r>
          </a:p>
          <a:p>
            <a:endParaRPr lang="en-US" dirty="0"/>
          </a:p>
          <a:p>
            <a:r>
              <a:rPr lang="en-US" dirty="0"/>
              <a:t>Psalm 1:1-3 King James Version (KJV)</a:t>
            </a:r>
          </a:p>
          <a:p>
            <a:r>
              <a:rPr lang="en-US" dirty="0"/>
              <a:t>1 Blessed is the man that walketh not in the counsel of the ungodly, nor </a:t>
            </a:r>
            <a:r>
              <a:rPr lang="en-US" dirty="0" err="1"/>
              <a:t>standeth</a:t>
            </a:r>
            <a:r>
              <a:rPr lang="en-US" dirty="0"/>
              <a:t> in the way of sinners, nor </a:t>
            </a:r>
            <a:r>
              <a:rPr lang="en-US" dirty="0" err="1"/>
              <a:t>sitteth</a:t>
            </a:r>
            <a:r>
              <a:rPr lang="en-US" dirty="0"/>
              <a:t> in the seat of the scornful.</a:t>
            </a:r>
          </a:p>
          <a:p>
            <a:r>
              <a:rPr lang="en-US" dirty="0"/>
              <a:t>2 But his delight is in the law of the Lord; and in his law doth he meditate day and night.</a:t>
            </a:r>
          </a:p>
          <a:p>
            <a:r>
              <a:rPr lang="en-US" dirty="0"/>
              <a:t>3 And he shall be like a tree planted by the rivers of water, that bringeth forth his fruit in his season; his leaf also shall not wither; and whatsoever he doeth shall prosper.</a:t>
            </a:r>
          </a:p>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23</a:t>
            </a:fld>
            <a:endParaRPr lang="en-US"/>
          </a:p>
        </p:txBody>
      </p:sp>
    </p:spTree>
    <p:extLst>
      <p:ext uri="{BB962C8B-B14F-4D97-AF65-F5344CB8AC3E}">
        <p14:creationId xmlns:p14="http://schemas.microsoft.com/office/powerpoint/2010/main" val="3767234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14:6 </a:t>
            </a:r>
          </a:p>
          <a:p>
            <a:endParaRPr lang="en-US" dirty="0"/>
          </a:p>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24</a:t>
            </a:fld>
            <a:endParaRPr lang="en-US"/>
          </a:p>
        </p:txBody>
      </p:sp>
    </p:spTree>
    <p:extLst>
      <p:ext uri="{BB962C8B-B14F-4D97-AF65-F5344CB8AC3E}">
        <p14:creationId xmlns:p14="http://schemas.microsoft.com/office/powerpoint/2010/main" val="273142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we seek advice.</a:t>
            </a:r>
          </a:p>
          <a:p>
            <a:endParaRPr lang="en-US" dirty="0"/>
          </a:p>
          <a:p>
            <a:r>
              <a:rPr lang="en-US" dirty="0"/>
              <a:t>Where do you go for advice?</a:t>
            </a:r>
          </a:p>
          <a:p>
            <a:r>
              <a:rPr lang="en-US" dirty="0"/>
              <a:t>Who do you go to for advice?</a:t>
            </a:r>
          </a:p>
          <a:p>
            <a:endParaRPr lang="en-US" dirty="0"/>
          </a:p>
          <a:p>
            <a:r>
              <a:rPr lang="en-US" dirty="0"/>
              <a:t>Do we often forget verse 5?</a:t>
            </a:r>
          </a:p>
          <a:p>
            <a:endParaRPr lang="en-US" dirty="0"/>
          </a:p>
          <a:p>
            <a:r>
              <a:rPr lang="en-US" dirty="0"/>
              <a:t>Do we need wisdom to get through this life?  Yes, we sure do! Let us never forget to seek God’s counsel.</a:t>
            </a:r>
          </a:p>
          <a:p>
            <a:endParaRPr lang="en-US" dirty="0"/>
          </a:p>
          <a:p>
            <a:r>
              <a:rPr lang="en-US" dirty="0"/>
              <a:t>I’ve asked but he didn’t answer.  Did he not answer or did he not answer the way you thought </a:t>
            </a:r>
            <a:r>
              <a:rPr lang="en-US"/>
              <a:t>he should?</a:t>
            </a:r>
            <a:endParaRPr lang="en-US" dirty="0"/>
          </a:p>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3</a:t>
            </a:fld>
            <a:endParaRPr lang="en-US"/>
          </a:p>
        </p:txBody>
      </p:sp>
    </p:spTree>
    <p:extLst>
      <p:ext uri="{BB962C8B-B14F-4D97-AF65-F5344CB8AC3E}">
        <p14:creationId xmlns:p14="http://schemas.microsoft.com/office/powerpoint/2010/main" val="17362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tonight, we will discuss Seeking Godly Advice in an Ungodly World.</a:t>
            </a:r>
          </a:p>
        </p:txBody>
      </p:sp>
      <p:sp>
        <p:nvSpPr>
          <p:cNvPr id="4" name="Slide Number Placeholder 3"/>
          <p:cNvSpPr>
            <a:spLocks noGrp="1"/>
          </p:cNvSpPr>
          <p:nvPr>
            <p:ph type="sldNum" sz="quarter" idx="5"/>
          </p:nvPr>
        </p:nvSpPr>
        <p:spPr/>
        <p:txBody>
          <a:bodyPr/>
          <a:lstStyle/>
          <a:p>
            <a:fld id="{9BC4F9E8-408A-4FE0-8AEC-29144D6A6B26}" type="slidenum">
              <a:rPr lang="en-US" smtClean="0"/>
              <a:t>4</a:t>
            </a:fld>
            <a:endParaRPr lang="en-US"/>
          </a:p>
        </p:txBody>
      </p:sp>
    </p:spTree>
    <p:extLst>
      <p:ext uri="{BB962C8B-B14F-4D97-AF65-F5344CB8AC3E}">
        <p14:creationId xmlns:p14="http://schemas.microsoft.com/office/powerpoint/2010/main" val="315992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heard this advice given?  At first hearing this type of advice, it sounds good, but when you think on what the advice is saying, take a step back and then you realize that it isn’t good advice at all—especially for someone who is a Christian.  </a:t>
            </a:r>
          </a:p>
          <a:p>
            <a:endParaRPr lang="en-US" dirty="0"/>
          </a:p>
          <a:p>
            <a:r>
              <a:rPr lang="en-US" dirty="0"/>
              <a:t>Yet this is advice that is posted on items.  You can buy merchandise with these sayings.</a:t>
            </a:r>
          </a:p>
          <a:p>
            <a:endParaRPr lang="en-US" dirty="0"/>
          </a:p>
          <a:p>
            <a:r>
              <a:rPr lang="en-US" dirty="0"/>
              <a:t>This is advice the world gives.  Although the advice has good intentions, the advice could lead to destructive habits.</a:t>
            </a:r>
          </a:p>
          <a:p>
            <a:endParaRPr lang="en-US" dirty="0"/>
          </a:p>
          <a:p>
            <a:r>
              <a:rPr lang="en-US" dirty="0"/>
              <a:t>This advice is all about self!  Serving what you want.  Doing what makes you happy or doing what you think is right, even sometimes at the expense of others.  </a:t>
            </a:r>
          </a:p>
          <a:p>
            <a:endParaRPr lang="en-US" dirty="0"/>
          </a:p>
          <a:p>
            <a:r>
              <a:rPr lang="en-US" dirty="0"/>
              <a:t>Is this what God wants for His children?</a:t>
            </a:r>
          </a:p>
        </p:txBody>
      </p:sp>
      <p:sp>
        <p:nvSpPr>
          <p:cNvPr id="4" name="Slide Number Placeholder 3"/>
          <p:cNvSpPr>
            <a:spLocks noGrp="1"/>
          </p:cNvSpPr>
          <p:nvPr>
            <p:ph type="sldNum" sz="quarter" idx="5"/>
          </p:nvPr>
        </p:nvSpPr>
        <p:spPr/>
        <p:txBody>
          <a:bodyPr/>
          <a:lstStyle/>
          <a:p>
            <a:fld id="{9BC4F9E8-408A-4FE0-8AEC-29144D6A6B26}" type="slidenum">
              <a:rPr lang="en-US" smtClean="0"/>
              <a:t>5</a:t>
            </a:fld>
            <a:endParaRPr lang="en-US"/>
          </a:p>
        </p:txBody>
      </p:sp>
    </p:spTree>
    <p:extLst>
      <p:ext uri="{BB962C8B-B14F-4D97-AF65-F5344CB8AC3E}">
        <p14:creationId xmlns:p14="http://schemas.microsoft.com/office/powerpoint/2010/main" val="226907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Proverbs 16:25 King James Version (KJV)</a:t>
            </a:r>
          </a:p>
          <a:p>
            <a:r>
              <a:rPr lang="en-US" dirty="0"/>
              <a:t>25 There is a way that </a:t>
            </a:r>
            <a:r>
              <a:rPr lang="en-US" dirty="0" err="1"/>
              <a:t>seemeth</a:t>
            </a:r>
            <a:r>
              <a:rPr lang="en-US" dirty="0"/>
              <a:t> right unto a man, but the end thereof are the ways of death.</a:t>
            </a:r>
          </a:p>
        </p:txBody>
      </p:sp>
      <p:sp>
        <p:nvSpPr>
          <p:cNvPr id="4" name="Slide Number Placeholder 3"/>
          <p:cNvSpPr>
            <a:spLocks noGrp="1"/>
          </p:cNvSpPr>
          <p:nvPr>
            <p:ph type="sldNum" sz="quarter" idx="5"/>
          </p:nvPr>
        </p:nvSpPr>
        <p:spPr/>
        <p:txBody>
          <a:bodyPr/>
          <a:lstStyle/>
          <a:p>
            <a:fld id="{9BC4F9E8-408A-4FE0-8AEC-29144D6A6B26}" type="slidenum">
              <a:rPr lang="en-US" smtClean="0"/>
              <a:t>6</a:t>
            </a:fld>
            <a:endParaRPr lang="en-US"/>
          </a:p>
        </p:txBody>
      </p:sp>
    </p:spTree>
    <p:extLst>
      <p:ext uri="{BB962C8B-B14F-4D97-AF65-F5344CB8AC3E}">
        <p14:creationId xmlns:p14="http://schemas.microsoft.com/office/powerpoint/2010/main" val="2411644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advice would the world give to parents? Christians?</a:t>
            </a:r>
          </a:p>
        </p:txBody>
      </p:sp>
      <p:sp>
        <p:nvSpPr>
          <p:cNvPr id="4" name="Slide Number Placeholder 3"/>
          <p:cNvSpPr>
            <a:spLocks noGrp="1"/>
          </p:cNvSpPr>
          <p:nvPr>
            <p:ph type="sldNum" sz="quarter" idx="5"/>
          </p:nvPr>
        </p:nvSpPr>
        <p:spPr/>
        <p:txBody>
          <a:bodyPr/>
          <a:lstStyle/>
          <a:p>
            <a:fld id="{9BC4F9E8-408A-4FE0-8AEC-29144D6A6B26}" type="slidenum">
              <a:rPr lang="en-US" smtClean="0"/>
              <a:t>7</a:t>
            </a:fld>
            <a:endParaRPr lang="en-US"/>
          </a:p>
        </p:txBody>
      </p:sp>
    </p:spTree>
    <p:extLst>
      <p:ext uri="{BB962C8B-B14F-4D97-AF65-F5344CB8AC3E}">
        <p14:creationId xmlns:p14="http://schemas.microsoft.com/office/powerpoint/2010/main" val="194184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advice would the world give to parents? Christians?</a:t>
            </a:r>
          </a:p>
        </p:txBody>
      </p:sp>
      <p:sp>
        <p:nvSpPr>
          <p:cNvPr id="4" name="Slide Number Placeholder 3"/>
          <p:cNvSpPr>
            <a:spLocks noGrp="1"/>
          </p:cNvSpPr>
          <p:nvPr>
            <p:ph type="sldNum" sz="quarter" idx="5"/>
          </p:nvPr>
        </p:nvSpPr>
        <p:spPr/>
        <p:txBody>
          <a:bodyPr/>
          <a:lstStyle/>
          <a:p>
            <a:fld id="{9BC4F9E8-408A-4FE0-8AEC-29144D6A6B26}" type="slidenum">
              <a:rPr lang="en-US" smtClean="0"/>
              <a:t>8</a:t>
            </a:fld>
            <a:endParaRPr lang="en-US"/>
          </a:p>
        </p:txBody>
      </p:sp>
    </p:spTree>
    <p:extLst>
      <p:ext uri="{BB962C8B-B14F-4D97-AF65-F5344CB8AC3E}">
        <p14:creationId xmlns:p14="http://schemas.microsoft.com/office/powerpoint/2010/main" val="356901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advice would the world give to parents? Christians?</a:t>
            </a:r>
          </a:p>
        </p:txBody>
      </p:sp>
      <p:sp>
        <p:nvSpPr>
          <p:cNvPr id="4" name="Slide Number Placeholder 3"/>
          <p:cNvSpPr>
            <a:spLocks noGrp="1"/>
          </p:cNvSpPr>
          <p:nvPr>
            <p:ph type="sldNum" sz="quarter" idx="5"/>
          </p:nvPr>
        </p:nvSpPr>
        <p:spPr/>
        <p:txBody>
          <a:bodyPr/>
          <a:lstStyle/>
          <a:p>
            <a:fld id="{9BC4F9E8-408A-4FE0-8AEC-29144D6A6B26}" type="slidenum">
              <a:rPr lang="en-US" smtClean="0"/>
              <a:t>9</a:t>
            </a:fld>
            <a:endParaRPr lang="en-US"/>
          </a:p>
        </p:txBody>
      </p:sp>
    </p:spTree>
    <p:extLst>
      <p:ext uri="{BB962C8B-B14F-4D97-AF65-F5344CB8AC3E}">
        <p14:creationId xmlns:p14="http://schemas.microsoft.com/office/powerpoint/2010/main" val="3786933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59B8-D2A3-44EC-A995-7878A78D256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513DF4C-7D8F-4275-9D70-D014153E95D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861B7BB-F8D5-481F-AF04-A19723462868}"/>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5" name="Footer Placeholder 4">
            <a:extLst>
              <a:ext uri="{FF2B5EF4-FFF2-40B4-BE49-F238E27FC236}">
                <a16:creationId xmlns:a16="http://schemas.microsoft.com/office/drawing/2014/main" id="{575CB9A4-5841-4AC3-90B6-8FA02D1F4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08284-2E91-4E17-9A7D-303D1440FF1E}"/>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308792691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B5C29-83A9-4B47-9052-85D3FB12F4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976D38-6EBF-4EB4-9447-A82DE9882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12D35-C18E-4A57-B2DD-0405C0E79ED1}"/>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5" name="Footer Placeholder 4">
            <a:extLst>
              <a:ext uri="{FF2B5EF4-FFF2-40B4-BE49-F238E27FC236}">
                <a16:creationId xmlns:a16="http://schemas.microsoft.com/office/drawing/2014/main" id="{394FA68D-A8CE-4FE1-881E-1E546EE2D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6DFB-4C32-4BE9-ADFB-AAC5DC542652}"/>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2618091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3784D9-A9B4-484D-AEB6-7E45B84D5B6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929BF-667D-4425-949B-F62FDA8837B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279F6-1ADC-4E92-80F7-6B8CBEC61C8A}"/>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5" name="Footer Placeholder 4">
            <a:extLst>
              <a:ext uri="{FF2B5EF4-FFF2-40B4-BE49-F238E27FC236}">
                <a16:creationId xmlns:a16="http://schemas.microsoft.com/office/drawing/2014/main" id="{6850CED1-89CD-4FBE-8789-735F3042A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F9826-720B-4BF7-80A5-7C62B409DECE}"/>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67525548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0D74-6877-4C01-9F2A-2254B3854C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80C6E-4180-43B0-9711-9D4FA06A4D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89313-B741-4E89-948D-74A6E89D2D62}"/>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5" name="Footer Placeholder 4">
            <a:extLst>
              <a:ext uri="{FF2B5EF4-FFF2-40B4-BE49-F238E27FC236}">
                <a16:creationId xmlns:a16="http://schemas.microsoft.com/office/drawing/2014/main" id="{42DA7241-2186-4FE7-A8F4-E8CC52C4D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66D31-D43D-41AB-9316-DFD12CD6F1E0}"/>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7781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058B-A07F-401D-B16B-D531AAF2C95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961BB75-0425-4D15-8AE7-BC98DD1C53B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FC971-4822-4D6C-8240-53D0E5EC553C}"/>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5" name="Footer Placeholder 4">
            <a:extLst>
              <a:ext uri="{FF2B5EF4-FFF2-40B4-BE49-F238E27FC236}">
                <a16:creationId xmlns:a16="http://schemas.microsoft.com/office/drawing/2014/main" id="{58BE0227-AC3B-4D96-A995-6B33EC196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98DD1-2F1C-42DA-A59B-FDA26DE823B4}"/>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148188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D303-F9A4-48DB-900B-542135C530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ADDF4-B59B-4D4B-BA3E-9A6E7A77EFE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E2CA5F-169E-4F15-B454-217F9BBCA97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602D62-7F00-48F3-AF73-D05E16A3F9E6}"/>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6" name="Footer Placeholder 5">
            <a:extLst>
              <a:ext uri="{FF2B5EF4-FFF2-40B4-BE49-F238E27FC236}">
                <a16:creationId xmlns:a16="http://schemas.microsoft.com/office/drawing/2014/main" id="{BFC78A1E-7D5F-4C24-8073-9E576233F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B480B-20F5-46F4-ACF0-6F02BD85BE0A}"/>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3061491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7245-5F3D-4416-8899-6A9C3A417FC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56C9B7-4D56-40DB-9A8C-1E8999D3611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59B7B-EF5C-4568-A320-A2D2A2B3C08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2656C5-89FE-42A5-97EA-18571A6EE1A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2715F12-E132-41CE-BC9A-04440AAE69A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FA806E-1DC0-4FF9-B34C-DD588A0DE2A7}"/>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8" name="Footer Placeholder 7">
            <a:extLst>
              <a:ext uri="{FF2B5EF4-FFF2-40B4-BE49-F238E27FC236}">
                <a16:creationId xmlns:a16="http://schemas.microsoft.com/office/drawing/2014/main" id="{A48F895E-C7F6-44C6-BC86-324CCFEE27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6DCC6B-702D-4E4B-B265-D158C4D4B5F7}"/>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328535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E31F2-0604-40E3-9C4B-EB43C25733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DB6981-B73A-454E-A304-650B54D2B3E8}"/>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4" name="Footer Placeholder 3">
            <a:extLst>
              <a:ext uri="{FF2B5EF4-FFF2-40B4-BE49-F238E27FC236}">
                <a16:creationId xmlns:a16="http://schemas.microsoft.com/office/drawing/2014/main" id="{DE551EB8-2120-4B29-8AA9-9A28355F9E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F622AB-5927-4FCA-B03F-A62D0B92917B}"/>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2229121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07E1-48F0-4DFF-8FBA-1AA30FD9E9EA}"/>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3" name="Footer Placeholder 2">
            <a:extLst>
              <a:ext uri="{FF2B5EF4-FFF2-40B4-BE49-F238E27FC236}">
                <a16:creationId xmlns:a16="http://schemas.microsoft.com/office/drawing/2014/main" id="{86C09DE9-3E12-48AC-B38A-FB9DB95C3A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6CCD75-5802-46D5-AAAA-AB918AE3F114}"/>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259500817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8F5A-81E1-4693-80B2-6104CAD69E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8EBA5BF-9EF3-477F-8297-5529C27F9A4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EA6923-70D6-400B-8419-1119F94116B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5F0234-6A9A-447A-94C3-8EF85F656A1A}"/>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6" name="Footer Placeholder 5">
            <a:extLst>
              <a:ext uri="{FF2B5EF4-FFF2-40B4-BE49-F238E27FC236}">
                <a16:creationId xmlns:a16="http://schemas.microsoft.com/office/drawing/2014/main" id="{2349E8D8-2FD5-4F33-B542-925905794B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A51892-6C9E-4B6C-8017-317AA14A0868}"/>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10627282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346F-900D-46DA-8C7C-FB7325A064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A5E39D9-5F1F-459E-A400-CE263FBAAF5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DE4CED-F944-4BF3-A5A7-B4BF279820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48BA64-B1CA-4DF4-BBB4-D6C3B6FBDCCC}"/>
              </a:ext>
            </a:extLst>
          </p:cNvPr>
          <p:cNvSpPr>
            <a:spLocks noGrp="1"/>
          </p:cNvSpPr>
          <p:nvPr>
            <p:ph type="dt" sz="half" idx="10"/>
          </p:nvPr>
        </p:nvSpPr>
        <p:spPr/>
        <p:txBody>
          <a:bodyPr/>
          <a:lstStyle/>
          <a:p>
            <a:fld id="{07AF04DC-E286-48FB-972A-27C33BD2F2A1}" type="datetimeFigureOut">
              <a:rPr lang="en-US" smtClean="0"/>
              <a:t>6/9/2019</a:t>
            </a:fld>
            <a:endParaRPr lang="en-US"/>
          </a:p>
        </p:txBody>
      </p:sp>
      <p:sp>
        <p:nvSpPr>
          <p:cNvPr id="6" name="Footer Placeholder 5">
            <a:extLst>
              <a:ext uri="{FF2B5EF4-FFF2-40B4-BE49-F238E27FC236}">
                <a16:creationId xmlns:a16="http://schemas.microsoft.com/office/drawing/2014/main" id="{6DEECA92-E8BA-4585-9879-3FCDC5F04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02B9C-B180-4EEA-B2F5-43BA747E5BAB}"/>
              </a:ext>
            </a:extLst>
          </p:cNvPr>
          <p:cNvSpPr>
            <a:spLocks noGrp="1"/>
          </p:cNvSpPr>
          <p:nvPr>
            <p:ph type="sldNum" sz="quarter" idx="12"/>
          </p:nvPr>
        </p:nvSpPr>
        <p:spPr/>
        <p:txBody>
          <a:bodyPr/>
          <a:lstStyle/>
          <a:p>
            <a:fld id="{2C813C2C-B10B-4B9F-A84E-8FA814679CB0}" type="slidenum">
              <a:rPr lang="en-US" smtClean="0"/>
              <a:t>‹#›</a:t>
            </a:fld>
            <a:endParaRPr lang="en-US"/>
          </a:p>
        </p:txBody>
      </p:sp>
    </p:spTree>
    <p:extLst>
      <p:ext uri="{BB962C8B-B14F-4D97-AF65-F5344CB8AC3E}">
        <p14:creationId xmlns:p14="http://schemas.microsoft.com/office/powerpoint/2010/main" val="2855725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1FF0B5-5CE6-47ED-87F5-1609800F432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E2835E-DE1F-47FA-B217-E1D58027071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5D760-CD34-4691-B0F0-1785F651486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AF04DC-E286-48FB-972A-27C33BD2F2A1}" type="datetimeFigureOut">
              <a:rPr lang="en-US" smtClean="0"/>
              <a:t>6/9/2019</a:t>
            </a:fld>
            <a:endParaRPr lang="en-US"/>
          </a:p>
        </p:txBody>
      </p:sp>
      <p:sp>
        <p:nvSpPr>
          <p:cNvPr id="5" name="Footer Placeholder 4">
            <a:extLst>
              <a:ext uri="{FF2B5EF4-FFF2-40B4-BE49-F238E27FC236}">
                <a16:creationId xmlns:a16="http://schemas.microsoft.com/office/drawing/2014/main" id="{4C4A546A-8EF8-4CB2-8857-2E963BC32A8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9CC672-060B-4A1A-BF30-D647E39D3B6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813C2C-B10B-4B9F-A84E-8FA814679CB0}" type="slidenum">
              <a:rPr lang="en-US" smtClean="0"/>
              <a:t>‹#›</a:t>
            </a:fld>
            <a:endParaRPr lang="en-US"/>
          </a:p>
        </p:txBody>
      </p:sp>
    </p:spTree>
    <p:extLst>
      <p:ext uri="{BB962C8B-B14F-4D97-AF65-F5344CB8AC3E}">
        <p14:creationId xmlns:p14="http://schemas.microsoft.com/office/powerpoint/2010/main" val="18602536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49897-C09D-41E1-B0D4-90F48E84C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006" y="0"/>
            <a:ext cx="4630994" cy="3473246"/>
          </a:xfrm>
          <a:prstGeom prst="rect">
            <a:avLst/>
          </a:prstGeom>
        </p:spPr>
      </p:pic>
      <p:sp>
        <p:nvSpPr>
          <p:cNvPr id="2" name="Title 1">
            <a:extLst>
              <a:ext uri="{FF2B5EF4-FFF2-40B4-BE49-F238E27FC236}">
                <a16:creationId xmlns:a16="http://schemas.microsoft.com/office/drawing/2014/main" id="{E9F8BC47-660A-4D2A-8A38-7217FDB28ADA}"/>
              </a:ext>
            </a:extLst>
          </p:cNvPr>
          <p:cNvSpPr>
            <a:spLocks noGrp="1"/>
          </p:cNvSpPr>
          <p:nvPr>
            <p:ph type="title"/>
          </p:nvPr>
        </p:nvSpPr>
        <p:spPr>
          <a:xfrm>
            <a:off x="383458" y="3170903"/>
            <a:ext cx="8318090" cy="3687097"/>
          </a:xfrm>
          <a:effectLst>
            <a:softEdge rad="12700"/>
          </a:effectLst>
        </p:spPr>
        <p:txBody>
          <a:bodyPr>
            <a:normAutofit/>
          </a:bodyPr>
          <a:lstStyle/>
          <a:p>
            <a:pPr algn="ctr"/>
            <a:r>
              <a:rPr lang="en-US" sz="4800" dirty="0">
                <a:latin typeface="Franklin Gothic Heavy" panose="020B0903020102020204" pitchFamily="34" charset="0"/>
              </a:rPr>
              <a:t>Join us at </a:t>
            </a:r>
            <a:br>
              <a:rPr lang="en-US" sz="4000" dirty="0">
                <a:latin typeface="Franklin Gothic Heavy" panose="020B0903020102020204" pitchFamily="34" charset="0"/>
              </a:rPr>
            </a:br>
            <a:r>
              <a:rPr lang="en-US" sz="5400" b="1" dirty="0">
                <a:latin typeface="Franklin Gothic Heavy" panose="020B0903020102020204" pitchFamily="34" charset="0"/>
              </a:rPr>
              <a:t>O’Neal Church of Christ</a:t>
            </a:r>
            <a:br>
              <a:rPr lang="en-US" sz="4000" dirty="0">
                <a:latin typeface="Franklin Gothic Heavy" panose="020B0903020102020204" pitchFamily="34" charset="0"/>
              </a:rPr>
            </a:br>
            <a:r>
              <a:rPr lang="en-US" sz="4800" b="1" dirty="0">
                <a:latin typeface="Franklin Gothic Heavy" panose="020B0903020102020204" pitchFamily="34" charset="0"/>
              </a:rPr>
              <a:t>Vacation Bible School</a:t>
            </a:r>
            <a:br>
              <a:rPr lang="en-US" sz="4000" dirty="0">
                <a:latin typeface="Franklin Gothic Heavy" panose="020B0903020102020204" pitchFamily="34" charset="0"/>
              </a:rPr>
            </a:br>
            <a:r>
              <a:rPr lang="en-US" sz="4800" b="1" dirty="0">
                <a:latin typeface="Franklin Gothic Heavy" panose="020B0903020102020204" pitchFamily="34" charset="0"/>
              </a:rPr>
              <a:t>June 10-14</a:t>
            </a:r>
            <a:br>
              <a:rPr lang="en-US" sz="4000" dirty="0">
                <a:latin typeface="Franklin Gothic Heavy" panose="020B0903020102020204" pitchFamily="34" charset="0"/>
              </a:rPr>
            </a:br>
            <a:r>
              <a:rPr lang="en-US" sz="3600" dirty="0">
                <a:latin typeface="Franklin Gothic Heavy" panose="020B0903020102020204" pitchFamily="34" charset="0"/>
              </a:rPr>
              <a:t>7pm each evening</a:t>
            </a:r>
            <a:endParaRPr lang="en-US" sz="4000" dirty="0">
              <a:latin typeface="Franklin Gothic Heavy" panose="020B0903020102020204" pitchFamily="34" charset="0"/>
            </a:endParaRPr>
          </a:p>
        </p:txBody>
      </p:sp>
    </p:spTree>
    <p:extLst>
      <p:ext uri="{BB962C8B-B14F-4D97-AF65-F5344CB8AC3E}">
        <p14:creationId xmlns:p14="http://schemas.microsoft.com/office/powerpoint/2010/main" val="403889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F9CF143-EB2A-4445-BB78-4E28BB2E5AAE}"/>
              </a:ext>
            </a:extLst>
          </p:cNvPr>
          <p:cNvPicPr>
            <a:picLocks noGrp="1" noChangeAspect="1"/>
          </p:cNvPicPr>
          <p:nvPr>
            <p:ph idx="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6628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C78215-30A1-4CDC-9C43-3BF022DDF00E}"/>
              </a:ext>
            </a:extLst>
          </p:cNvPr>
          <p:cNvPicPr>
            <a:picLocks noGrp="1" noChangeAspect="1"/>
          </p:cNvPicPr>
          <p:nvPr>
            <p:ph idx="1"/>
          </p:nvPr>
        </p:nvPicPr>
        <p:blipFill>
          <a:blip r:embed="rId3"/>
          <a:stretch>
            <a:fillRect/>
          </a:stretch>
        </p:blipFill>
        <p:spPr>
          <a:xfrm>
            <a:off x="857955" y="643466"/>
            <a:ext cx="7428089" cy="5571067"/>
          </a:xfrm>
          <a:prstGeom prst="rect">
            <a:avLst/>
          </a:prstGeom>
        </p:spPr>
      </p:pic>
    </p:spTree>
    <p:extLst>
      <p:ext uri="{BB962C8B-B14F-4D97-AF65-F5344CB8AC3E}">
        <p14:creationId xmlns:p14="http://schemas.microsoft.com/office/powerpoint/2010/main" val="2559211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216616C-D90D-427F-8B47-5F2BA4440471}"/>
              </a:ext>
            </a:extLst>
          </p:cNvPr>
          <p:cNvPicPr>
            <a:picLocks noGrp="1" noChangeAspect="1"/>
          </p:cNvPicPr>
          <p:nvPr>
            <p:ph idx="1"/>
          </p:nvPr>
        </p:nvPicPr>
        <p:blipFill>
          <a:blip r:embed="rId3"/>
          <a:stretch>
            <a:fillRect/>
          </a:stretch>
        </p:blipFill>
        <p:spPr>
          <a:xfrm>
            <a:off x="482600" y="1384300"/>
            <a:ext cx="8178799" cy="4089399"/>
          </a:xfrm>
          <a:prstGeom prst="rect">
            <a:avLst/>
          </a:prstGeom>
        </p:spPr>
      </p:pic>
    </p:spTree>
    <p:extLst>
      <p:ext uri="{BB962C8B-B14F-4D97-AF65-F5344CB8AC3E}">
        <p14:creationId xmlns:p14="http://schemas.microsoft.com/office/powerpoint/2010/main" val="128510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close up of a sign&#10;&#10;Description automatically generated">
            <a:extLst>
              <a:ext uri="{FF2B5EF4-FFF2-40B4-BE49-F238E27FC236}">
                <a16:creationId xmlns:a16="http://schemas.microsoft.com/office/drawing/2014/main" id="{EAC97E3E-21FB-4F59-99B7-004A5C1E364E}"/>
              </a:ext>
            </a:extLst>
          </p:cNvPr>
          <p:cNvPicPr>
            <a:picLocks noGrp="1" noChangeAspect="1"/>
          </p:cNvPicPr>
          <p:nvPr>
            <p:ph idx="1"/>
          </p:nvPr>
        </p:nvPicPr>
        <p:blipFill rotWithShape="1">
          <a:blip r:embed="rId3"/>
          <a:srcRect l="9131" r="9756" b="-2"/>
          <a:stretch/>
        </p:blipFill>
        <p:spPr>
          <a:xfrm>
            <a:off x="482600" y="643467"/>
            <a:ext cx="8178799" cy="5571066"/>
          </a:xfrm>
          <a:prstGeom prst="rect">
            <a:avLst/>
          </a:prstGeom>
        </p:spPr>
      </p:pic>
    </p:spTree>
    <p:extLst>
      <p:ext uri="{BB962C8B-B14F-4D97-AF65-F5344CB8AC3E}">
        <p14:creationId xmlns:p14="http://schemas.microsoft.com/office/powerpoint/2010/main" val="3281061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the camera&#10;&#10;Description automatically generated">
            <a:extLst>
              <a:ext uri="{FF2B5EF4-FFF2-40B4-BE49-F238E27FC236}">
                <a16:creationId xmlns:a16="http://schemas.microsoft.com/office/drawing/2014/main" id="{4CEDD666-C65C-4A5D-9A76-CDE7E2749417}"/>
              </a:ext>
            </a:extLst>
          </p:cNvPr>
          <p:cNvPicPr>
            <a:picLocks noChangeAspect="1"/>
          </p:cNvPicPr>
          <p:nvPr/>
        </p:nvPicPr>
        <p:blipFill>
          <a:blip r:embed="rId3"/>
          <a:stretch>
            <a:fillRect/>
          </a:stretch>
        </p:blipFill>
        <p:spPr>
          <a:xfrm>
            <a:off x="482600" y="2103665"/>
            <a:ext cx="3971037" cy="2650667"/>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sign&#10;&#10;Description automatically generated">
            <a:extLst>
              <a:ext uri="{FF2B5EF4-FFF2-40B4-BE49-F238E27FC236}">
                <a16:creationId xmlns:a16="http://schemas.microsoft.com/office/drawing/2014/main" id="{B3DB6DEB-E31A-40B4-B5F0-791EF2A487B9}"/>
              </a:ext>
            </a:extLst>
          </p:cNvPr>
          <p:cNvPicPr>
            <a:picLocks noChangeAspect="1"/>
          </p:cNvPicPr>
          <p:nvPr/>
        </p:nvPicPr>
        <p:blipFill>
          <a:blip r:embed="rId4"/>
          <a:stretch>
            <a:fillRect/>
          </a:stretch>
        </p:blipFill>
        <p:spPr>
          <a:xfrm>
            <a:off x="4690362" y="807853"/>
            <a:ext cx="3971037" cy="5242293"/>
          </a:xfrm>
          <a:prstGeom prst="rect">
            <a:avLst/>
          </a:prstGeom>
        </p:spPr>
      </p:pic>
    </p:spTree>
    <p:extLst>
      <p:ext uri="{BB962C8B-B14F-4D97-AF65-F5344CB8AC3E}">
        <p14:creationId xmlns:p14="http://schemas.microsoft.com/office/powerpoint/2010/main" val="4202368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1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2" name="Content Placeholder 3">
            <a:extLst>
              <a:ext uri="{FF2B5EF4-FFF2-40B4-BE49-F238E27FC236}">
                <a16:creationId xmlns:a16="http://schemas.microsoft.com/office/drawing/2014/main" id="{2B520EE7-79DA-4BAD-934B-6F29D268D4F7}"/>
              </a:ext>
            </a:extLst>
          </p:cNvPr>
          <p:cNvPicPr>
            <a:picLocks noChangeAspect="1"/>
          </p:cNvPicPr>
          <p:nvPr/>
        </p:nvPicPr>
        <p:blipFill rotWithShape="1">
          <a:blip r:embed="rId4">
            <a:alphaModFix/>
          </a:blip>
          <a:srcRect l="11472" r="24993"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4" name="Content Placeholder 13">
            <a:extLst>
              <a:ext uri="{FF2B5EF4-FFF2-40B4-BE49-F238E27FC236}">
                <a16:creationId xmlns:a16="http://schemas.microsoft.com/office/drawing/2014/main" id="{43E0243B-E41C-4871-B772-C75A8166C7A9}"/>
              </a:ext>
            </a:extLst>
          </p:cNvPr>
          <p:cNvSpPr>
            <a:spLocks noGrp="1"/>
          </p:cNvSpPr>
          <p:nvPr>
            <p:ph idx="1"/>
          </p:nvPr>
        </p:nvSpPr>
        <p:spPr>
          <a:xfrm>
            <a:off x="4851602" y="327575"/>
            <a:ext cx="3908939" cy="6205960"/>
          </a:xfrm>
        </p:spPr>
        <p:txBody>
          <a:bodyPr anchor="ctr">
            <a:normAutofit fontScale="92500" lnSpcReduction="10000"/>
          </a:bodyPr>
          <a:lstStyle/>
          <a:p>
            <a:pPr marL="0" indent="0" algn="ctr">
              <a:buNone/>
            </a:pPr>
            <a:r>
              <a:rPr lang="en-US" sz="4800" b="1" dirty="0">
                <a:solidFill>
                  <a:srgbClr val="000000"/>
                </a:solidFill>
                <a:latin typeface="Franklin Gothic Heavy" panose="020B0903020102020204" pitchFamily="34" charset="0"/>
              </a:rPr>
              <a:t>1 Peter 2:9</a:t>
            </a:r>
          </a:p>
          <a:p>
            <a:pPr marL="0" indent="0" algn="ctr">
              <a:buNone/>
            </a:pPr>
            <a:r>
              <a:rPr lang="en-US" sz="3600" dirty="0">
                <a:solidFill>
                  <a:srgbClr val="000000"/>
                </a:solidFill>
                <a:latin typeface="Franklin Gothic Heavy" panose="020B0903020102020204" pitchFamily="34" charset="0"/>
              </a:rPr>
              <a:t>But ye are a chosen generation, a royal priesthood, an holy nation, a peculiar people; that ye should shew forth the praises of him who hath called you out of darkness into his </a:t>
            </a:r>
            <a:r>
              <a:rPr lang="en-US" sz="3600" dirty="0" err="1">
                <a:solidFill>
                  <a:srgbClr val="000000"/>
                </a:solidFill>
                <a:latin typeface="Franklin Gothic Heavy" panose="020B0903020102020204" pitchFamily="34" charset="0"/>
              </a:rPr>
              <a:t>marvellous</a:t>
            </a:r>
            <a:r>
              <a:rPr lang="en-US" sz="3600" dirty="0">
                <a:solidFill>
                  <a:srgbClr val="000000"/>
                </a:solidFill>
                <a:latin typeface="Franklin Gothic Heavy" panose="020B0903020102020204" pitchFamily="34" charset="0"/>
              </a:rPr>
              <a:t> light;</a:t>
            </a:r>
          </a:p>
        </p:txBody>
      </p:sp>
    </p:spTree>
    <p:extLst>
      <p:ext uri="{BB962C8B-B14F-4D97-AF65-F5344CB8AC3E}">
        <p14:creationId xmlns:p14="http://schemas.microsoft.com/office/powerpoint/2010/main" val="3807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C0B1-47C7-45D1-8761-A7D2C3A0C50D}"/>
              </a:ext>
            </a:extLst>
          </p:cNvPr>
          <p:cNvSpPr>
            <a:spLocks noGrp="1"/>
          </p:cNvSpPr>
          <p:nvPr>
            <p:ph type="title"/>
          </p:nvPr>
        </p:nvSpPr>
        <p:spPr>
          <a:xfrm>
            <a:off x="147484" y="176982"/>
            <a:ext cx="3331808" cy="1504334"/>
          </a:xfrm>
        </p:spPr>
        <p:txBody>
          <a:bodyPr>
            <a:normAutofit/>
          </a:bodyPr>
          <a:lstStyle/>
          <a:p>
            <a:r>
              <a:rPr lang="en-US" sz="4800" dirty="0">
                <a:latin typeface="Franklin Gothic Heavy" panose="020B0903020102020204" pitchFamily="34" charset="0"/>
              </a:rPr>
              <a:t>We are called to…</a:t>
            </a:r>
          </a:p>
        </p:txBody>
      </p:sp>
      <p:sp>
        <p:nvSpPr>
          <p:cNvPr id="3" name="Content Placeholder 2">
            <a:extLst>
              <a:ext uri="{FF2B5EF4-FFF2-40B4-BE49-F238E27FC236}">
                <a16:creationId xmlns:a16="http://schemas.microsoft.com/office/drawing/2014/main" id="{0D24D899-CD33-4EF3-A687-54102F945E8F}"/>
              </a:ext>
            </a:extLst>
          </p:cNvPr>
          <p:cNvSpPr>
            <a:spLocks noGrp="1"/>
          </p:cNvSpPr>
          <p:nvPr>
            <p:ph idx="1"/>
          </p:nvPr>
        </p:nvSpPr>
        <p:spPr>
          <a:xfrm>
            <a:off x="0" y="1681316"/>
            <a:ext cx="3479292" cy="5176673"/>
          </a:xfrm>
        </p:spPr>
        <p:txBody>
          <a:bodyPr>
            <a:normAutofit/>
          </a:bodyPr>
          <a:lstStyle/>
          <a:p>
            <a:r>
              <a:rPr lang="en-US" sz="2400" dirty="0">
                <a:latin typeface="Franklin Gothic Heavy" panose="020B0903020102020204" pitchFamily="34" charset="0"/>
              </a:rPr>
              <a:t>Offer yourself a living sacrifice. Rom. 12:1</a:t>
            </a:r>
          </a:p>
          <a:p>
            <a:r>
              <a:rPr lang="en-US" sz="2400" dirty="0">
                <a:latin typeface="Franklin Gothic Heavy" panose="020B0903020102020204" pitchFamily="34" charset="0"/>
              </a:rPr>
              <a:t>Seek first the kingdom of God. Matthew 6:33</a:t>
            </a:r>
          </a:p>
          <a:p>
            <a:r>
              <a:rPr lang="en-US" sz="2400" dirty="0">
                <a:latin typeface="Franklin Gothic Heavy" panose="020B0903020102020204" pitchFamily="34" charset="0"/>
              </a:rPr>
              <a:t>Love the Lord your God with all your heart, soul, mind, and strength. Luke 10:27</a:t>
            </a:r>
          </a:p>
          <a:p>
            <a:r>
              <a:rPr lang="en-US" sz="2400" dirty="0">
                <a:latin typeface="Franklin Gothic Heavy" panose="020B0903020102020204" pitchFamily="34" charset="0"/>
              </a:rPr>
              <a:t>Deny yourself, take up your cross, and follow Christ. Luke 9:23</a:t>
            </a:r>
          </a:p>
        </p:txBody>
      </p:sp>
      <p:pic>
        <p:nvPicPr>
          <p:cNvPr id="4" name="Picture 3">
            <a:extLst>
              <a:ext uri="{FF2B5EF4-FFF2-40B4-BE49-F238E27FC236}">
                <a16:creationId xmlns:a16="http://schemas.microsoft.com/office/drawing/2014/main" id="{20B735C1-CC33-41C9-B60C-DAC0BA31E932}"/>
              </a:ext>
            </a:extLst>
          </p:cNvPr>
          <p:cNvPicPr>
            <a:picLocks noChangeAspect="1"/>
          </p:cNvPicPr>
          <p:nvPr/>
        </p:nvPicPr>
        <p:blipFill rotWithShape="1">
          <a:blip r:embed="rId3"/>
          <a:srcRect l="27954" r="28887" b="-1"/>
          <a:stretch/>
        </p:blipFill>
        <p:spPr>
          <a:xfrm>
            <a:off x="3479292" y="10"/>
            <a:ext cx="5664708" cy="6857990"/>
          </a:xfrm>
          <a:prstGeom prst="rect">
            <a:avLst/>
          </a:prstGeom>
          <a:effectLst/>
        </p:spPr>
      </p:pic>
    </p:spTree>
    <p:extLst>
      <p:ext uri="{BB962C8B-B14F-4D97-AF65-F5344CB8AC3E}">
        <p14:creationId xmlns:p14="http://schemas.microsoft.com/office/powerpoint/2010/main" val="3874699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outdoor, man&#10;&#10;Description automatically generated">
            <a:extLst>
              <a:ext uri="{FF2B5EF4-FFF2-40B4-BE49-F238E27FC236}">
                <a16:creationId xmlns:a16="http://schemas.microsoft.com/office/drawing/2014/main" id="{0F70B691-60AD-4EBC-B7B2-F4A555F7D03C}"/>
              </a:ext>
            </a:extLst>
          </p:cNvPr>
          <p:cNvPicPr>
            <a:picLocks noGrp="1" noChangeAspect="1"/>
          </p:cNvPicPr>
          <p:nvPr>
            <p:ph idx="1"/>
          </p:nvPr>
        </p:nvPicPr>
        <p:blipFill rotWithShape="1">
          <a:blip r:embed="rId3"/>
          <a:srcRect/>
          <a:stretch/>
        </p:blipFill>
        <p:spPr>
          <a:xfrm>
            <a:off x="20" y="10"/>
            <a:ext cx="9143980" cy="6857990"/>
          </a:xfrm>
          <a:prstGeom prst="rect">
            <a:avLst/>
          </a:prstGeom>
        </p:spPr>
      </p:pic>
    </p:spTree>
    <p:extLst>
      <p:ext uri="{BB962C8B-B14F-4D97-AF65-F5344CB8AC3E}">
        <p14:creationId xmlns:p14="http://schemas.microsoft.com/office/powerpoint/2010/main" val="342750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95FA59-5DD9-4DB3-B29E-745B26A4D3A6}"/>
              </a:ext>
            </a:extLst>
          </p:cNvPr>
          <p:cNvPicPr>
            <a:picLocks noGrp="1" noChangeAspect="1"/>
          </p:cNvPicPr>
          <p:nvPr>
            <p:ph idx="1"/>
          </p:nvPr>
        </p:nvPicPr>
        <p:blipFill>
          <a:blip r:embed="rId3"/>
          <a:stretch>
            <a:fillRect/>
          </a:stretch>
        </p:blipFill>
        <p:spPr>
          <a:xfrm>
            <a:off x="4158873" y="776927"/>
            <a:ext cx="4861369" cy="5469040"/>
          </a:xfrm>
          <a:prstGeom prst="rect">
            <a:avLst/>
          </a:prstGeom>
        </p:spPr>
      </p:pic>
      <p:pic>
        <p:nvPicPr>
          <p:cNvPr id="5" name="Picture 4">
            <a:extLst>
              <a:ext uri="{FF2B5EF4-FFF2-40B4-BE49-F238E27FC236}">
                <a16:creationId xmlns:a16="http://schemas.microsoft.com/office/drawing/2014/main" id="{0C09CC7E-14CA-4812-BCA6-3712248BA17A}"/>
              </a:ext>
            </a:extLst>
          </p:cNvPr>
          <p:cNvPicPr>
            <a:picLocks noChangeAspect="1"/>
          </p:cNvPicPr>
          <p:nvPr/>
        </p:nvPicPr>
        <p:blipFill>
          <a:blip r:embed="rId4"/>
          <a:stretch>
            <a:fillRect/>
          </a:stretch>
        </p:blipFill>
        <p:spPr>
          <a:xfrm>
            <a:off x="180824" y="2161970"/>
            <a:ext cx="3978049" cy="2534060"/>
          </a:xfrm>
          <a:prstGeom prst="rect">
            <a:avLst/>
          </a:prstGeom>
        </p:spPr>
      </p:pic>
    </p:spTree>
    <p:extLst>
      <p:ext uri="{BB962C8B-B14F-4D97-AF65-F5344CB8AC3E}">
        <p14:creationId xmlns:p14="http://schemas.microsoft.com/office/powerpoint/2010/main" val="123641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74CF45-050D-4CDD-A998-A02E7F59E9CD}"/>
              </a:ext>
            </a:extLst>
          </p:cNvPr>
          <p:cNvPicPr>
            <a:picLocks noGrp="1" noChangeAspect="1"/>
          </p:cNvPicPr>
          <p:nvPr>
            <p:ph idx="1"/>
          </p:nvPr>
        </p:nvPicPr>
        <p:blipFill>
          <a:blip r:embed="rId3"/>
          <a:stretch>
            <a:fillRect/>
          </a:stretch>
        </p:blipFill>
        <p:spPr>
          <a:xfrm>
            <a:off x="1133069" y="643466"/>
            <a:ext cx="6877860" cy="5571067"/>
          </a:xfrm>
          <a:prstGeom prst="rect">
            <a:avLst/>
          </a:prstGeom>
        </p:spPr>
      </p:pic>
    </p:spTree>
    <p:extLst>
      <p:ext uri="{BB962C8B-B14F-4D97-AF65-F5344CB8AC3E}">
        <p14:creationId xmlns:p14="http://schemas.microsoft.com/office/powerpoint/2010/main" val="3622174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4785-B676-4922-97A5-845B9C9E621D}"/>
              </a:ext>
            </a:extLst>
          </p:cNvPr>
          <p:cNvSpPr>
            <a:spLocks noGrp="1"/>
          </p:cNvSpPr>
          <p:nvPr>
            <p:ph type="title"/>
          </p:nvPr>
        </p:nvSpPr>
        <p:spPr>
          <a:xfrm>
            <a:off x="628650" y="129942"/>
            <a:ext cx="7886700" cy="1005839"/>
          </a:xfrm>
        </p:spPr>
        <p:txBody>
          <a:bodyPr>
            <a:normAutofit/>
          </a:bodyPr>
          <a:lstStyle/>
          <a:p>
            <a:pPr algn="ctr"/>
            <a:r>
              <a:rPr lang="en-US" sz="6000" b="1" dirty="0">
                <a:latin typeface="Franklin Gothic Heavy" panose="020B0903020102020204" pitchFamily="34" charset="0"/>
              </a:rPr>
              <a:t>James 1:1-5</a:t>
            </a:r>
          </a:p>
        </p:txBody>
      </p:sp>
      <p:sp>
        <p:nvSpPr>
          <p:cNvPr id="3" name="Content Placeholder 2">
            <a:extLst>
              <a:ext uri="{FF2B5EF4-FFF2-40B4-BE49-F238E27FC236}">
                <a16:creationId xmlns:a16="http://schemas.microsoft.com/office/drawing/2014/main" id="{C4055E13-7B17-4BA1-8ACB-91027E2BE7ED}"/>
              </a:ext>
            </a:extLst>
          </p:cNvPr>
          <p:cNvSpPr>
            <a:spLocks noGrp="1"/>
          </p:cNvSpPr>
          <p:nvPr>
            <p:ph idx="1"/>
          </p:nvPr>
        </p:nvSpPr>
        <p:spPr>
          <a:xfrm>
            <a:off x="211756" y="1135781"/>
            <a:ext cx="8807116" cy="5592278"/>
          </a:xfrm>
        </p:spPr>
        <p:txBody>
          <a:bodyPr>
            <a:normAutofit/>
          </a:bodyPr>
          <a:lstStyle/>
          <a:p>
            <a:r>
              <a:rPr lang="en-US" sz="2800" dirty="0">
                <a:latin typeface="Franklin Gothic Heavy" panose="020B0903020102020204" pitchFamily="34" charset="0"/>
              </a:rPr>
              <a:t>1 James, a servant of God and of the Lord Jesus Christ, to the twelve tribes which are scattered abroad, greeting.</a:t>
            </a:r>
          </a:p>
          <a:p>
            <a:r>
              <a:rPr lang="en-US" sz="2800" dirty="0">
                <a:latin typeface="Franklin Gothic Heavy" panose="020B0903020102020204" pitchFamily="34" charset="0"/>
              </a:rPr>
              <a:t>2 My brethren, count it all joy when ye fall into divers temptations;</a:t>
            </a:r>
          </a:p>
          <a:p>
            <a:r>
              <a:rPr lang="en-US" sz="2800" dirty="0">
                <a:latin typeface="Franklin Gothic Heavy" panose="020B0903020102020204" pitchFamily="34" charset="0"/>
              </a:rPr>
              <a:t>3 Knowing this, that the trying of your faith worketh patience.</a:t>
            </a:r>
          </a:p>
          <a:p>
            <a:r>
              <a:rPr lang="en-US" sz="2800" dirty="0">
                <a:latin typeface="Franklin Gothic Heavy" panose="020B0903020102020204" pitchFamily="34" charset="0"/>
              </a:rPr>
              <a:t>4 But let patience have her perfect work, that ye may be perfect and entire, wanting nothing.</a:t>
            </a:r>
          </a:p>
          <a:p>
            <a:r>
              <a:rPr lang="en-US" sz="2800" dirty="0">
                <a:latin typeface="Franklin Gothic Heavy" panose="020B0903020102020204" pitchFamily="34" charset="0"/>
              </a:rPr>
              <a:t>5 If any of you lack wisdom, let him ask of God, that giveth to all men liberally, and </a:t>
            </a:r>
            <a:r>
              <a:rPr lang="en-US" sz="2800" dirty="0" err="1">
                <a:latin typeface="Franklin Gothic Heavy" panose="020B0903020102020204" pitchFamily="34" charset="0"/>
              </a:rPr>
              <a:t>upbraideth</a:t>
            </a:r>
            <a:r>
              <a:rPr lang="en-US" sz="2800" dirty="0">
                <a:latin typeface="Franklin Gothic Heavy" panose="020B0903020102020204" pitchFamily="34" charset="0"/>
              </a:rPr>
              <a:t> not; and it shall be given him.</a:t>
            </a:r>
          </a:p>
        </p:txBody>
      </p:sp>
    </p:spTree>
    <p:extLst>
      <p:ext uri="{BB962C8B-B14F-4D97-AF65-F5344CB8AC3E}">
        <p14:creationId xmlns:p14="http://schemas.microsoft.com/office/powerpoint/2010/main" val="2038988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9">
            <a:extLst>
              <a:ext uri="{FF2B5EF4-FFF2-40B4-BE49-F238E27FC236}">
                <a16:creationId xmlns:a16="http://schemas.microsoft.com/office/drawing/2014/main" id="{262334C3-9041-48A5-8BF8-B27CABBB8924}"/>
              </a:ext>
            </a:extLst>
          </p:cNvPr>
          <p:cNvSpPr>
            <a:spLocks noGrp="1"/>
          </p:cNvSpPr>
          <p:nvPr>
            <p:ph idx="1"/>
          </p:nvPr>
        </p:nvSpPr>
        <p:spPr>
          <a:xfrm>
            <a:off x="0" y="1135626"/>
            <a:ext cx="9144000" cy="5722373"/>
          </a:xfrm>
        </p:spPr>
        <p:txBody>
          <a:bodyPr>
            <a:normAutofit lnSpcReduction="10000"/>
          </a:bodyPr>
          <a:lstStyle/>
          <a:p>
            <a:pPr marL="0" indent="0">
              <a:buNone/>
            </a:pPr>
            <a:r>
              <a:rPr lang="en-US" sz="3900" u="sng" dirty="0">
                <a:latin typeface="Franklin Gothic Heavy" panose="020B0903020102020204" pitchFamily="34" charset="0"/>
              </a:rPr>
              <a:t>Isaiah 30:1-2</a:t>
            </a:r>
          </a:p>
          <a:p>
            <a:pPr marL="0" indent="0">
              <a:buNone/>
            </a:pPr>
            <a:r>
              <a:rPr lang="en-US" sz="3200" dirty="0">
                <a:latin typeface="Franklin Gothic Heavy" panose="020B0903020102020204" pitchFamily="34" charset="0"/>
              </a:rPr>
              <a:t>Woe to the rebellious children, saith the Lord, that take counsel, but not of me; and that cover with a covering, but not of my spirit, that they may add sin to sin:</a:t>
            </a:r>
          </a:p>
          <a:p>
            <a:pPr marL="0" indent="0">
              <a:buNone/>
            </a:pPr>
            <a:r>
              <a:rPr lang="en-US" sz="3200" dirty="0">
                <a:latin typeface="Franklin Gothic Heavy" panose="020B0903020102020204" pitchFamily="34" charset="0"/>
              </a:rPr>
              <a:t>That walk to go down into Egypt, and have not asked at my mouth; to strengthen themselves in the strength of Pharaoh, and to trust in the shadow of Egypt!</a:t>
            </a:r>
          </a:p>
          <a:p>
            <a:pPr marL="0" indent="0">
              <a:buNone/>
            </a:pPr>
            <a:r>
              <a:rPr lang="en-US" sz="3900" u="sng" dirty="0">
                <a:latin typeface="Franklin Gothic Heavy" panose="020B0903020102020204" pitchFamily="34" charset="0"/>
              </a:rPr>
              <a:t>Proverbs 19:20</a:t>
            </a:r>
          </a:p>
          <a:p>
            <a:pPr marL="0" indent="0">
              <a:buNone/>
            </a:pPr>
            <a:r>
              <a:rPr lang="en-US" sz="3600" dirty="0">
                <a:latin typeface="Franklin Gothic Heavy" panose="020B0903020102020204" pitchFamily="34" charset="0"/>
              </a:rPr>
              <a:t>Listen to counsel and receive instruction,</a:t>
            </a:r>
            <a:r>
              <a:rPr lang="en-US" sz="2400" dirty="0">
                <a:latin typeface="Franklin Gothic Heavy" panose="020B0903020102020204" pitchFamily="34" charset="0"/>
              </a:rPr>
              <a:t> </a:t>
            </a:r>
            <a:r>
              <a:rPr lang="en-US" sz="3600" dirty="0">
                <a:latin typeface="Franklin Gothic Heavy" panose="020B0903020102020204" pitchFamily="34" charset="0"/>
              </a:rPr>
              <a:t>That you may be wise in your latter days.</a:t>
            </a:r>
            <a:endParaRPr lang="en-US" sz="2400" dirty="0">
              <a:latin typeface="Franklin Gothic Heavy" panose="020B0903020102020204" pitchFamily="34" charset="0"/>
            </a:endParaRPr>
          </a:p>
        </p:txBody>
      </p:sp>
      <p:sp>
        <p:nvSpPr>
          <p:cNvPr id="4" name="Title 3">
            <a:extLst>
              <a:ext uri="{FF2B5EF4-FFF2-40B4-BE49-F238E27FC236}">
                <a16:creationId xmlns:a16="http://schemas.microsoft.com/office/drawing/2014/main" id="{E8DEF013-87BF-4EFF-86B8-D4DE5AFFB74F}"/>
              </a:ext>
            </a:extLst>
          </p:cNvPr>
          <p:cNvSpPr>
            <a:spLocks noGrp="1"/>
          </p:cNvSpPr>
          <p:nvPr>
            <p:ph type="title"/>
          </p:nvPr>
        </p:nvSpPr>
        <p:spPr>
          <a:xfrm>
            <a:off x="628650" y="0"/>
            <a:ext cx="7886700" cy="1325563"/>
          </a:xfrm>
        </p:spPr>
        <p:txBody>
          <a:bodyPr>
            <a:normAutofit/>
          </a:bodyPr>
          <a:lstStyle/>
          <a:p>
            <a:pPr algn="ctr"/>
            <a:r>
              <a:rPr lang="en-US" sz="6000" b="1" dirty="0">
                <a:latin typeface="Franklin Gothic Heavy" panose="020B0903020102020204" pitchFamily="34" charset="0"/>
              </a:rPr>
              <a:t>Listen to Counsel</a:t>
            </a:r>
          </a:p>
        </p:txBody>
      </p:sp>
    </p:spTree>
    <p:extLst>
      <p:ext uri="{BB962C8B-B14F-4D97-AF65-F5344CB8AC3E}">
        <p14:creationId xmlns:p14="http://schemas.microsoft.com/office/powerpoint/2010/main" val="62839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9">
            <a:extLst>
              <a:ext uri="{FF2B5EF4-FFF2-40B4-BE49-F238E27FC236}">
                <a16:creationId xmlns:a16="http://schemas.microsoft.com/office/drawing/2014/main" id="{262334C3-9041-48A5-8BF8-B27CABBB8924}"/>
              </a:ext>
            </a:extLst>
          </p:cNvPr>
          <p:cNvSpPr>
            <a:spLocks noGrp="1"/>
          </p:cNvSpPr>
          <p:nvPr>
            <p:ph idx="1"/>
          </p:nvPr>
        </p:nvSpPr>
        <p:spPr>
          <a:xfrm>
            <a:off x="0" y="1135626"/>
            <a:ext cx="9144000" cy="5722373"/>
          </a:xfrm>
        </p:spPr>
        <p:txBody>
          <a:bodyPr>
            <a:normAutofit lnSpcReduction="10000"/>
          </a:bodyPr>
          <a:lstStyle/>
          <a:p>
            <a:pPr marL="0" indent="0">
              <a:buNone/>
            </a:pPr>
            <a:r>
              <a:rPr lang="en-US" sz="3900" u="sng" dirty="0">
                <a:latin typeface="Franklin Gothic Heavy" panose="020B0903020102020204" pitchFamily="34" charset="0"/>
              </a:rPr>
              <a:t>Proverbs 23:23</a:t>
            </a:r>
          </a:p>
          <a:p>
            <a:pPr marL="0" indent="0">
              <a:buNone/>
            </a:pPr>
            <a:r>
              <a:rPr lang="en-US" sz="3200" dirty="0">
                <a:latin typeface="Franklin Gothic Heavy" panose="020B0903020102020204" pitchFamily="34" charset="0"/>
              </a:rPr>
              <a:t>23 Buy the truth, and sell it not; also wisdom, and instruction, and understanding.</a:t>
            </a:r>
          </a:p>
          <a:p>
            <a:pPr marL="0" indent="0">
              <a:buNone/>
            </a:pPr>
            <a:endParaRPr lang="en-US" sz="2000" dirty="0">
              <a:highlight>
                <a:srgbClr val="00FFFF"/>
              </a:highlight>
              <a:latin typeface="Franklin Gothic Heavy" panose="020B0903020102020204" pitchFamily="34" charset="0"/>
            </a:endParaRPr>
          </a:p>
          <a:p>
            <a:pPr marL="0" indent="0" algn="ctr">
              <a:buNone/>
            </a:pPr>
            <a:r>
              <a:rPr lang="en-US" sz="2800" dirty="0">
                <a:highlight>
                  <a:srgbClr val="00FFFF"/>
                </a:highlight>
                <a:latin typeface="Franklin Gothic Heavy" panose="020B0903020102020204" pitchFamily="34" charset="0"/>
              </a:rPr>
              <a:t>*It doesn’t matter the cost!</a:t>
            </a:r>
          </a:p>
          <a:p>
            <a:pPr marL="0" indent="0">
              <a:buNone/>
            </a:pPr>
            <a:endParaRPr lang="en-US" sz="2000" u="sng" dirty="0">
              <a:latin typeface="Franklin Gothic Heavy" panose="020B0903020102020204" pitchFamily="34" charset="0"/>
            </a:endParaRPr>
          </a:p>
          <a:p>
            <a:pPr marL="0" indent="0">
              <a:buNone/>
            </a:pPr>
            <a:r>
              <a:rPr lang="en-US" sz="3600" u="sng" dirty="0">
                <a:latin typeface="Franklin Gothic Heavy" panose="020B0903020102020204" pitchFamily="34" charset="0"/>
              </a:rPr>
              <a:t>Matthew 13:45-46</a:t>
            </a:r>
          </a:p>
          <a:p>
            <a:pPr marL="0" indent="0">
              <a:buNone/>
            </a:pPr>
            <a:r>
              <a:rPr lang="en-US" sz="3200" dirty="0">
                <a:latin typeface="Franklin Gothic Heavy" panose="020B0903020102020204" pitchFamily="34" charset="0"/>
              </a:rPr>
              <a:t>45 Again, the kingdom of heaven is like unto a merchant man, seeking goodly pearls:</a:t>
            </a:r>
          </a:p>
          <a:p>
            <a:pPr marL="0" indent="0">
              <a:buNone/>
            </a:pPr>
            <a:r>
              <a:rPr lang="en-US" sz="3200" dirty="0">
                <a:latin typeface="Franklin Gothic Heavy" panose="020B0903020102020204" pitchFamily="34" charset="0"/>
              </a:rPr>
              <a:t>46 Who, when he had found one pearl of great price, went and sold all that he had, and bought it.</a:t>
            </a:r>
          </a:p>
          <a:p>
            <a:pPr marL="0" indent="0">
              <a:buNone/>
            </a:pPr>
            <a:endParaRPr lang="en-US" sz="3200" dirty="0">
              <a:latin typeface="Franklin Gothic Heavy" panose="020B0903020102020204" pitchFamily="34" charset="0"/>
            </a:endParaRPr>
          </a:p>
          <a:p>
            <a:pPr marL="0" indent="0">
              <a:buNone/>
            </a:pPr>
            <a:endParaRPr lang="en-US" sz="3200" dirty="0">
              <a:latin typeface="Franklin Gothic Heavy" panose="020B0903020102020204" pitchFamily="34" charset="0"/>
            </a:endParaRPr>
          </a:p>
        </p:txBody>
      </p:sp>
      <p:sp>
        <p:nvSpPr>
          <p:cNvPr id="4" name="Title 3">
            <a:extLst>
              <a:ext uri="{FF2B5EF4-FFF2-40B4-BE49-F238E27FC236}">
                <a16:creationId xmlns:a16="http://schemas.microsoft.com/office/drawing/2014/main" id="{E8DEF013-87BF-4EFF-86B8-D4DE5AFFB74F}"/>
              </a:ext>
            </a:extLst>
          </p:cNvPr>
          <p:cNvSpPr>
            <a:spLocks noGrp="1"/>
          </p:cNvSpPr>
          <p:nvPr>
            <p:ph type="title"/>
          </p:nvPr>
        </p:nvSpPr>
        <p:spPr>
          <a:xfrm>
            <a:off x="628650" y="0"/>
            <a:ext cx="7886700" cy="1325563"/>
          </a:xfrm>
        </p:spPr>
        <p:txBody>
          <a:bodyPr>
            <a:normAutofit/>
          </a:bodyPr>
          <a:lstStyle/>
          <a:p>
            <a:pPr algn="ctr"/>
            <a:r>
              <a:rPr lang="en-US" sz="6000" b="1" dirty="0">
                <a:latin typeface="Franklin Gothic Heavy" panose="020B0903020102020204" pitchFamily="34" charset="0"/>
              </a:rPr>
              <a:t>Buy the Truth</a:t>
            </a:r>
          </a:p>
        </p:txBody>
      </p:sp>
    </p:spTree>
    <p:extLst>
      <p:ext uri="{BB962C8B-B14F-4D97-AF65-F5344CB8AC3E}">
        <p14:creationId xmlns:p14="http://schemas.microsoft.com/office/powerpoint/2010/main" val="1859498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9">
            <a:extLst>
              <a:ext uri="{FF2B5EF4-FFF2-40B4-BE49-F238E27FC236}">
                <a16:creationId xmlns:a16="http://schemas.microsoft.com/office/drawing/2014/main" id="{262334C3-9041-48A5-8BF8-B27CABBB8924}"/>
              </a:ext>
            </a:extLst>
          </p:cNvPr>
          <p:cNvSpPr>
            <a:spLocks noGrp="1"/>
          </p:cNvSpPr>
          <p:nvPr>
            <p:ph idx="1"/>
          </p:nvPr>
        </p:nvSpPr>
        <p:spPr>
          <a:xfrm>
            <a:off x="0" y="1135626"/>
            <a:ext cx="9144000" cy="5722373"/>
          </a:xfrm>
        </p:spPr>
        <p:txBody>
          <a:bodyPr>
            <a:normAutofit/>
          </a:bodyPr>
          <a:lstStyle/>
          <a:p>
            <a:pPr marL="0" indent="0">
              <a:buNone/>
            </a:pPr>
            <a:r>
              <a:rPr lang="en-US" sz="3900" u="sng" dirty="0">
                <a:latin typeface="Franklin Gothic Heavy" panose="020B0903020102020204" pitchFamily="34" charset="0"/>
              </a:rPr>
              <a:t>Matthew 16:24-26</a:t>
            </a:r>
          </a:p>
          <a:p>
            <a:pPr marL="0" indent="0">
              <a:buNone/>
            </a:pPr>
            <a:r>
              <a:rPr lang="en-US" sz="3200" dirty="0">
                <a:latin typeface="Franklin Gothic Heavy" panose="020B0903020102020204" pitchFamily="34" charset="0"/>
              </a:rPr>
              <a:t>24 Then said Jesus unto his disciples, If any man will come after me, let him deny himself, and take up his cross, and follow me.</a:t>
            </a:r>
          </a:p>
          <a:p>
            <a:pPr marL="0" indent="0">
              <a:buNone/>
            </a:pPr>
            <a:r>
              <a:rPr lang="en-US" sz="3200" dirty="0">
                <a:latin typeface="Franklin Gothic Heavy" panose="020B0903020102020204" pitchFamily="34" charset="0"/>
              </a:rPr>
              <a:t>25 For whosoever will save his life shall lose it: and whosoever will lose his life for my sake shall find it.</a:t>
            </a:r>
          </a:p>
          <a:p>
            <a:pPr marL="0" indent="0">
              <a:buNone/>
            </a:pPr>
            <a:r>
              <a:rPr lang="en-US" sz="3200" dirty="0">
                <a:latin typeface="Franklin Gothic Heavy" panose="020B0903020102020204" pitchFamily="34" charset="0"/>
              </a:rPr>
              <a:t>26 For what is a man profited, if he shall gain the whole world, and lose his own soul? or what shall a man give in exchange for his soul?</a:t>
            </a:r>
          </a:p>
          <a:p>
            <a:pPr marL="0" indent="0">
              <a:buNone/>
            </a:pPr>
            <a:endParaRPr lang="en-US" sz="3200" dirty="0">
              <a:latin typeface="Franklin Gothic Heavy" panose="020B0903020102020204" pitchFamily="34" charset="0"/>
            </a:endParaRPr>
          </a:p>
          <a:p>
            <a:pPr marL="0" indent="0">
              <a:buNone/>
            </a:pPr>
            <a:endParaRPr lang="en-US" sz="3200" dirty="0">
              <a:latin typeface="Franklin Gothic Heavy" panose="020B0903020102020204" pitchFamily="34" charset="0"/>
            </a:endParaRPr>
          </a:p>
        </p:txBody>
      </p:sp>
      <p:sp>
        <p:nvSpPr>
          <p:cNvPr id="4" name="Title 3">
            <a:extLst>
              <a:ext uri="{FF2B5EF4-FFF2-40B4-BE49-F238E27FC236}">
                <a16:creationId xmlns:a16="http://schemas.microsoft.com/office/drawing/2014/main" id="{E8DEF013-87BF-4EFF-86B8-D4DE5AFFB74F}"/>
              </a:ext>
            </a:extLst>
          </p:cNvPr>
          <p:cNvSpPr>
            <a:spLocks noGrp="1"/>
          </p:cNvSpPr>
          <p:nvPr>
            <p:ph type="title"/>
          </p:nvPr>
        </p:nvSpPr>
        <p:spPr>
          <a:xfrm>
            <a:off x="628650" y="0"/>
            <a:ext cx="7886700" cy="1325563"/>
          </a:xfrm>
        </p:spPr>
        <p:txBody>
          <a:bodyPr>
            <a:normAutofit/>
          </a:bodyPr>
          <a:lstStyle/>
          <a:p>
            <a:pPr algn="ctr"/>
            <a:r>
              <a:rPr lang="en-US" sz="6000" b="1" dirty="0">
                <a:latin typeface="Franklin Gothic Heavy" panose="020B0903020102020204" pitchFamily="34" charset="0"/>
              </a:rPr>
              <a:t>Deny Self</a:t>
            </a:r>
          </a:p>
        </p:txBody>
      </p:sp>
    </p:spTree>
    <p:extLst>
      <p:ext uri="{BB962C8B-B14F-4D97-AF65-F5344CB8AC3E}">
        <p14:creationId xmlns:p14="http://schemas.microsoft.com/office/powerpoint/2010/main" val="1752828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9">
            <a:extLst>
              <a:ext uri="{FF2B5EF4-FFF2-40B4-BE49-F238E27FC236}">
                <a16:creationId xmlns:a16="http://schemas.microsoft.com/office/drawing/2014/main" id="{262334C3-9041-48A5-8BF8-B27CABBB8924}"/>
              </a:ext>
            </a:extLst>
          </p:cNvPr>
          <p:cNvSpPr>
            <a:spLocks noGrp="1"/>
          </p:cNvSpPr>
          <p:nvPr>
            <p:ph idx="1"/>
          </p:nvPr>
        </p:nvSpPr>
        <p:spPr>
          <a:xfrm>
            <a:off x="0" y="1135626"/>
            <a:ext cx="9144000" cy="5722373"/>
          </a:xfrm>
        </p:spPr>
        <p:txBody>
          <a:bodyPr>
            <a:normAutofit fontScale="77500" lnSpcReduction="20000"/>
          </a:bodyPr>
          <a:lstStyle/>
          <a:p>
            <a:pPr marL="0" indent="0">
              <a:buNone/>
            </a:pPr>
            <a:r>
              <a:rPr lang="en-US" sz="3900" u="sng" dirty="0">
                <a:latin typeface="Franklin Gothic Heavy" panose="020B0903020102020204" pitchFamily="34" charset="0"/>
              </a:rPr>
              <a:t>Proverbs 2:1-9</a:t>
            </a:r>
          </a:p>
          <a:p>
            <a:pPr marL="0" indent="0">
              <a:buNone/>
            </a:pPr>
            <a:r>
              <a:rPr lang="en-US" sz="3200" dirty="0">
                <a:latin typeface="Franklin Gothic Heavy" panose="020B0903020102020204" pitchFamily="34" charset="0"/>
              </a:rPr>
              <a:t>My child, listen to what I say, and treasure my commands.</a:t>
            </a:r>
          </a:p>
          <a:p>
            <a:pPr marL="0" indent="0">
              <a:buNone/>
            </a:pPr>
            <a:r>
              <a:rPr lang="en-US" sz="3200" dirty="0">
                <a:latin typeface="Franklin Gothic Heavy" panose="020B0903020102020204" pitchFamily="34" charset="0"/>
              </a:rPr>
              <a:t>Tune your ears to wisdom, and concentrate on understanding.</a:t>
            </a:r>
          </a:p>
          <a:p>
            <a:pPr marL="0" indent="0">
              <a:buNone/>
            </a:pPr>
            <a:r>
              <a:rPr lang="en-US" sz="3200" dirty="0">
                <a:latin typeface="Franklin Gothic Heavy" panose="020B0903020102020204" pitchFamily="34" charset="0"/>
              </a:rPr>
              <a:t>Cry out for insight, and ask for understanding.</a:t>
            </a:r>
          </a:p>
          <a:p>
            <a:pPr marL="0" indent="0">
              <a:buNone/>
            </a:pPr>
            <a:r>
              <a:rPr lang="en-US" sz="3200" dirty="0">
                <a:latin typeface="Franklin Gothic Heavy" panose="020B0903020102020204" pitchFamily="34" charset="0"/>
              </a:rPr>
              <a:t>Search for them as you would for silver; seek them like hidden treasures.</a:t>
            </a:r>
          </a:p>
          <a:p>
            <a:pPr marL="0" indent="0">
              <a:buNone/>
            </a:pPr>
            <a:r>
              <a:rPr lang="en-US" sz="3200" dirty="0">
                <a:latin typeface="Franklin Gothic Heavy" panose="020B0903020102020204" pitchFamily="34" charset="0"/>
              </a:rPr>
              <a:t>Then you will understand what it means to fear the Lord, and you will gain knowledge of God.</a:t>
            </a:r>
          </a:p>
          <a:p>
            <a:pPr marL="0" indent="0">
              <a:buNone/>
            </a:pPr>
            <a:r>
              <a:rPr lang="en-US" sz="3200" dirty="0">
                <a:latin typeface="Franklin Gothic Heavy" panose="020B0903020102020204" pitchFamily="34" charset="0"/>
              </a:rPr>
              <a:t>For the Lord grants wisdom! From his mouth come knowledge and understanding.</a:t>
            </a:r>
          </a:p>
          <a:p>
            <a:pPr marL="0" indent="0">
              <a:buNone/>
            </a:pPr>
            <a:r>
              <a:rPr lang="en-US" sz="3200" dirty="0">
                <a:latin typeface="Franklin Gothic Heavy" panose="020B0903020102020204" pitchFamily="34" charset="0"/>
              </a:rPr>
              <a:t>He grants a treasure of common sense to the honest. He is a shield to those who walk with integrity.</a:t>
            </a:r>
          </a:p>
          <a:p>
            <a:pPr marL="0" indent="0">
              <a:buNone/>
            </a:pPr>
            <a:r>
              <a:rPr lang="en-US" sz="3200" dirty="0">
                <a:latin typeface="Franklin Gothic Heavy" panose="020B0903020102020204" pitchFamily="34" charset="0"/>
              </a:rPr>
              <a:t>He guards the paths of the just and protects those who are faithful to him.</a:t>
            </a:r>
          </a:p>
          <a:p>
            <a:pPr marL="0" indent="0">
              <a:buNone/>
            </a:pPr>
            <a:r>
              <a:rPr lang="en-US" sz="3200" dirty="0">
                <a:latin typeface="Franklin Gothic Heavy" panose="020B0903020102020204" pitchFamily="34" charset="0"/>
              </a:rPr>
              <a:t>Then you will understand what is right, just, and fair, and you will find the right way to go.</a:t>
            </a:r>
          </a:p>
          <a:p>
            <a:pPr marL="0" indent="0">
              <a:buNone/>
            </a:pPr>
            <a:endParaRPr lang="en-US" sz="3200" dirty="0">
              <a:latin typeface="Franklin Gothic Heavy" panose="020B0903020102020204" pitchFamily="34" charset="0"/>
            </a:endParaRPr>
          </a:p>
        </p:txBody>
      </p:sp>
      <p:sp>
        <p:nvSpPr>
          <p:cNvPr id="4" name="Title 3">
            <a:extLst>
              <a:ext uri="{FF2B5EF4-FFF2-40B4-BE49-F238E27FC236}">
                <a16:creationId xmlns:a16="http://schemas.microsoft.com/office/drawing/2014/main" id="{E8DEF013-87BF-4EFF-86B8-D4DE5AFFB74F}"/>
              </a:ext>
            </a:extLst>
          </p:cNvPr>
          <p:cNvSpPr>
            <a:spLocks noGrp="1"/>
          </p:cNvSpPr>
          <p:nvPr>
            <p:ph type="title"/>
          </p:nvPr>
        </p:nvSpPr>
        <p:spPr>
          <a:xfrm>
            <a:off x="265471" y="0"/>
            <a:ext cx="8583561" cy="1325563"/>
          </a:xfrm>
        </p:spPr>
        <p:txBody>
          <a:bodyPr>
            <a:normAutofit fontScale="90000"/>
          </a:bodyPr>
          <a:lstStyle/>
          <a:p>
            <a:pPr algn="ctr"/>
            <a:r>
              <a:rPr lang="en-US" sz="6000" b="1" dirty="0">
                <a:latin typeface="Franklin Gothic Heavy" panose="020B0903020102020204" pitchFamily="34" charset="0"/>
              </a:rPr>
              <a:t>Treasure my Commands</a:t>
            </a:r>
          </a:p>
        </p:txBody>
      </p:sp>
    </p:spTree>
    <p:extLst>
      <p:ext uri="{BB962C8B-B14F-4D97-AF65-F5344CB8AC3E}">
        <p14:creationId xmlns:p14="http://schemas.microsoft.com/office/powerpoint/2010/main" val="3333302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02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 up of a sign&#10;&#10;Description automatically generated">
            <a:extLst>
              <a:ext uri="{FF2B5EF4-FFF2-40B4-BE49-F238E27FC236}">
                <a16:creationId xmlns:a16="http://schemas.microsoft.com/office/drawing/2014/main" id="{66A010C6-C87A-41C8-90A1-8565534F5C95}"/>
              </a:ext>
            </a:extLst>
          </p:cNvPr>
          <p:cNvPicPr>
            <a:picLocks noGrp="1" noChangeAspect="1"/>
          </p:cNvPicPr>
          <p:nvPr>
            <p:ph idx="1"/>
          </p:nvPr>
        </p:nvPicPr>
        <p:blipFill>
          <a:blip r:embed="rId3"/>
          <a:stretch>
            <a:fillRect/>
          </a:stretch>
        </p:blipFill>
        <p:spPr>
          <a:xfrm>
            <a:off x="2329645" y="643467"/>
            <a:ext cx="4484708" cy="5571066"/>
          </a:xfrm>
          <a:prstGeom prst="rect">
            <a:avLst/>
          </a:prstGeom>
        </p:spPr>
      </p:pic>
    </p:spTree>
    <p:extLst>
      <p:ext uri="{BB962C8B-B14F-4D97-AF65-F5344CB8AC3E}">
        <p14:creationId xmlns:p14="http://schemas.microsoft.com/office/powerpoint/2010/main" val="342521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6145-4C77-41CD-8431-5D93D6D24A2F}"/>
              </a:ext>
            </a:extLst>
          </p:cNvPr>
          <p:cNvSpPr>
            <a:spLocks noGrp="1"/>
          </p:cNvSpPr>
          <p:nvPr>
            <p:ph type="title"/>
          </p:nvPr>
        </p:nvSpPr>
        <p:spPr>
          <a:xfrm>
            <a:off x="117988" y="226194"/>
            <a:ext cx="3361304" cy="2079675"/>
          </a:xfrm>
        </p:spPr>
        <p:txBody>
          <a:bodyPr>
            <a:normAutofit/>
          </a:bodyPr>
          <a:lstStyle/>
          <a:p>
            <a:pPr algn="ctr"/>
            <a:r>
              <a:rPr lang="en-US" sz="3600" dirty="0">
                <a:latin typeface="Franklin Gothic Heavy" panose="020B0903020102020204" pitchFamily="34" charset="0"/>
              </a:rPr>
              <a:t>Where/Who do you go to for advice?</a:t>
            </a:r>
          </a:p>
        </p:txBody>
      </p:sp>
      <p:sp>
        <p:nvSpPr>
          <p:cNvPr id="19" name="Content Placeholder 9">
            <a:extLst>
              <a:ext uri="{FF2B5EF4-FFF2-40B4-BE49-F238E27FC236}">
                <a16:creationId xmlns:a16="http://schemas.microsoft.com/office/drawing/2014/main" id="{262334C3-9041-48A5-8BF8-B27CABBB8924}"/>
              </a:ext>
            </a:extLst>
          </p:cNvPr>
          <p:cNvSpPr>
            <a:spLocks noGrp="1"/>
          </p:cNvSpPr>
          <p:nvPr>
            <p:ph idx="1"/>
          </p:nvPr>
        </p:nvSpPr>
        <p:spPr>
          <a:xfrm>
            <a:off x="117988" y="2197510"/>
            <a:ext cx="3215147" cy="4434296"/>
          </a:xfrm>
        </p:spPr>
        <p:txBody>
          <a:bodyPr>
            <a:normAutofit/>
          </a:bodyPr>
          <a:lstStyle/>
          <a:p>
            <a:pPr marL="0" indent="0" algn="ctr">
              <a:buNone/>
            </a:pPr>
            <a:r>
              <a:rPr lang="en-US" sz="4000" u="sng" dirty="0">
                <a:latin typeface="Franklin Gothic Heavy" panose="020B0903020102020204" pitchFamily="34" charset="0"/>
              </a:rPr>
              <a:t>James 1:5</a:t>
            </a:r>
          </a:p>
          <a:p>
            <a:pPr marL="0" indent="0" algn="ctr">
              <a:buNone/>
            </a:pPr>
            <a:r>
              <a:rPr lang="en-US" sz="2800" dirty="0">
                <a:latin typeface="Franklin Gothic Heavy" panose="020B0903020102020204" pitchFamily="34" charset="0"/>
              </a:rPr>
              <a:t>If any of you lack wisdom, let him ask of God, that giveth to all men liberally, and </a:t>
            </a:r>
            <a:r>
              <a:rPr lang="en-US" sz="2800" dirty="0" err="1">
                <a:latin typeface="Franklin Gothic Heavy" panose="020B0903020102020204" pitchFamily="34" charset="0"/>
              </a:rPr>
              <a:t>upbraideth</a:t>
            </a:r>
            <a:r>
              <a:rPr lang="en-US" sz="2800" dirty="0">
                <a:latin typeface="Franklin Gothic Heavy" panose="020B0903020102020204" pitchFamily="34" charset="0"/>
              </a:rPr>
              <a:t> not; and it shall be given him.</a:t>
            </a:r>
          </a:p>
        </p:txBody>
      </p:sp>
      <p:pic>
        <p:nvPicPr>
          <p:cNvPr id="20" name="Content Placeholder 4" descr="A couple of street signs on a pole&#10;&#10;Description automatically generated">
            <a:extLst>
              <a:ext uri="{FF2B5EF4-FFF2-40B4-BE49-F238E27FC236}">
                <a16:creationId xmlns:a16="http://schemas.microsoft.com/office/drawing/2014/main" id="{44D09934-8C51-435C-96C4-160B263C0F57}"/>
              </a:ext>
            </a:extLst>
          </p:cNvPr>
          <p:cNvPicPr>
            <a:picLocks noChangeAspect="1"/>
          </p:cNvPicPr>
          <p:nvPr/>
        </p:nvPicPr>
        <p:blipFill rotWithShape="1">
          <a:blip r:embed="rId3">
            <a:extLst>
              <a:ext uri="{28A0092B-C50C-407E-A947-70E740481C1C}">
                <a14:useLocalDpi xmlns:a14="http://schemas.microsoft.com/office/drawing/2010/main" val="0"/>
              </a:ext>
            </a:extLst>
          </a:blip>
          <a:srcRect l="8906" r="35958" b="-1"/>
          <a:stretch/>
        </p:blipFill>
        <p:spPr>
          <a:xfrm>
            <a:off x="3479292" y="10"/>
            <a:ext cx="5664708" cy="6857990"/>
          </a:xfrm>
          <a:prstGeom prst="rect">
            <a:avLst/>
          </a:prstGeom>
          <a:effectLst/>
        </p:spPr>
      </p:pic>
    </p:spTree>
    <p:extLst>
      <p:ext uri="{BB962C8B-B14F-4D97-AF65-F5344CB8AC3E}">
        <p14:creationId xmlns:p14="http://schemas.microsoft.com/office/powerpoint/2010/main" val="3229428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8190312"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18" y="960109"/>
            <a:ext cx="7708392"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5D179-26C9-476A-9D9A-5E2804F95AB2}"/>
              </a:ext>
            </a:extLst>
          </p:cNvPr>
          <p:cNvSpPr>
            <a:spLocks noGrp="1"/>
          </p:cNvSpPr>
          <p:nvPr>
            <p:ph type="ctrTitle"/>
          </p:nvPr>
        </p:nvSpPr>
        <p:spPr>
          <a:xfrm>
            <a:off x="876300" y="1376362"/>
            <a:ext cx="7416800" cy="3465145"/>
          </a:xfrm>
        </p:spPr>
        <p:txBody>
          <a:bodyPr>
            <a:normAutofit/>
          </a:bodyPr>
          <a:lstStyle/>
          <a:p>
            <a:r>
              <a:rPr lang="en-US" sz="6600" b="1" dirty="0">
                <a:latin typeface="Franklin Gothic Heavy" panose="020B0903020102020204" pitchFamily="34" charset="0"/>
              </a:rPr>
              <a:t>Seeking Godly Advice in an </a:t>
            </a:r>
            <a:br>
              <a:rPr lang="en-US" sz="6600" b="1" dirty="0">
                <a:latin typeface="Franklin Gothic Heavy" panose="020B0903020102020204" pitchFamily="34" charset="0"/>
              </a:rPr>
            </a:br>
            <a:r>
              <a:rPr lang="en-US" sz="6600" b="1" dirty="0">
                <a:latin typeface="Franklin Gothic Heavy" panose="020B0903020102020204" pitchFamily="34" charset="0"/>
              </a:rPr>
              <a:t>Ungodly World</a:t>
            </a:r>
          </a:p>
        </p:txBody>
      </p:sp>
    </p:spTree>
    <p:extLst>
      <p:ext uri="{BB962C8B-B14F-4D97-AF65-F5344CB8AC3E}">
        <p14:creationId xmlns:p14="http://schemas.microsoft.com/office/powerpoint/2010/main" val="1095833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AF25-B149-4D99-BEB6-133B028E6D89}"/>
              </a:ext>
            </a:extLst>
          </p:cNvPr>
          <p:cNvSpPr>
            <a:spLocks noGrp="1"/>
          </p:cNvSpPr>
          <p:nvPr>
            <p:ph type="title"/>
          </p:nvPr>
        </p:nvSpPr>
        <p:spPr>
          <a:xfrm>
            <a:off x="162232" y="147492"/>
            <a:ext cx="4169343" cy="2050012"/>
          </a:xfrm>
        </p:spPr>
        <p:txBody>
          <a:bodyPr>
            <a:normAutofit/>
          </a:bodyPr>
          <a:lstStyle/>
          <a:p>
            <a:pPr algn="ctr"/>
            <a:r>
              <a:rPr lang="en-US" sz="4400" dirty="0">
                <a:latin typeface="Franklin Gothic Heavy" panose="020B0903020102020204" pitchFamily="34" charset="0"/>
              </a:rPr>
              <a:t>Advice</a:t>
            </a:r>
            <a:r>
              <a:rPr lang="en-US" sz="4000" dirty="0">
                <a:latin typeface="Franklin Gothic Heavy" panose="020B0903020102020204" pitchFamily="34" charset="0"/>
              </a:rPr>
              <a:t> </a:t>
            </a:r>
            <a:br>
              <a:rPr lang="en-US" sz="4000" dirty="0">
                <a:latin typeface="Franklin Gothic Heavy" panose="020B0903020102020204" pitchFamily="34" charset="0"/>
              </a:rPr>
            </a:br>
            <a:r>
              <a:rPr lang="en-US" sz="4000" dirty="0">
                <a:latin typeface="Franklin Gothic Heavy" panose="020B0903020102020204" pitchFamily="34" charset="0"/>
              </a:rPr>
              <a:t>Not Found in Scripture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C3AA2A-B271-4470-9066-6B19CDFCD92B}"/>
              </a:ext>
            </a:extLst>
          </p:cNvPr>
          <p:cNvSpPr>
            <a:spLocks noGrp="1"/>
          </p:cNvSpPr>
          <p:nvPr>
            <p:ph idx="1"/>
          </p:nvPr>
        </p:nvSpPr>
        <p:spPr>
          <a:xfrm>
            <a:off x="491491" y="2575033"/>
            <a:ext cx="3917646" cy="3589793"/>
          </a:xfrm>
        </p:spPr>
        <p:txBody>
          <a:bodyPr>
            <a:normAutofit fontScale="92500" lnSpcReduction="20000"/>
          </a:bodyPr>
          <a:lstStyle/>
          <a:p>
            <a:r>
              <a:rPr lang="en-US" sz="3900" dirty="0">
                <a:latin typeface="Franklin Gothic Heavy" panose="020B0903020102020204" pitchFamily="34" charset="0"/>
              </a:rPr>
              <a:t>Do what makes you happy.</a:t>
            </a:r>
          </a:p>
          <a:p>
            <a:r>
              <a:rPr lang="en-US" sz="3900" dirty="0">
                <a:latin typeface="Franklin Gothic Heavy" panose="020B0903020102020204" pitchFamily="34" charset="0"/>
              </a:rPr>
              <a:t>Create the life you want.</a:t>
            </a:r>
          </a:p>
          <a:p>
            <a:r>
              <a:rPr lang="en-US" sz="3900" dirty="0">
                <a:latin typeface="Franklin Gothic Heavy" panose="020B0903020102020204" pitchFamily="34" charset="0"/>
              </a:rPr>
              <a:t>Love yourself first.</a:t>
            </a:r>
          </a:p>
          <a:p>
            <a:r>
              <a:rPr lang="en-US" sz="3900" dirty="0">
                <a:latin typeface="Franklin Gothic Heavy" panose="020B0903020102020204" pitchFamily="34" charset="0"/>
              </a:rPr>
              <a:t>Follow your heart.</a:t>
            </a:r>
            <a:endParaRPr lang="en-US" sz="1600" dirty="0">
              <a:latin typeface="Franklin Gothic Heavy" panose="020B0903020102020204" pitchFamily="34" charset="0"/>
            </a:endParaRPr>
          </a:p>
        </p:txBody>
      </p:sp>
      <p:pic>
        <p:nvPicPr>
          <p:cNvPr id="5" name="Picture 4">
            <a:extLst>
              <a:ext uri="{FF2B5EF4-FFF2-40B4-BE49-F238E27FC236}">
                <a16:creationId xmlns:a16="http://schemas.microsoft.com/office/drawing/2014/main" id="{551A1D06-2443-4E08-9FAC-1AC6E2555E10}"/>
              </a:ext>
            </a:extLst>
          </p:cNvPr>
          <p:cNvPicPr>
            <a:picLocks noChangeAspect="1"/>
          </p:cNvPicPr>
          <p:nvPr/>
        </p:nvPicPr>
        <p:blipFill rotWithShape="1">
          <a:blip r:embed="rId3">
            <a:extLst>
              <a:ext uri="{28A0092B-C50C-407E-A947-70E740481C1C}">
                <a14:useLocalDpi xmlns:a14="http://schemas.microsoft.com/office/drawing/2010/main" val="0"/>
              </a:ext>
            </a:extLst>
          </a:blip>
          <a:srcRect t="1509" r="2" b="2"/>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15250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ign on the grass&#10;&#10;Description automatically generated">
            <a:extLst>
              <a:ext uri="{FF2B5EF4-FFF2-40B4-BE49-F238E27FC236}">
                <a16:creationId xmlns:a16="http://schemas.microsoft.com/office/drawing/2014/main" id="{9910E169-BBFF-4AB3-8ABD-6DE34942E81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270" b="2730"/>
          <a:stretch/>
        </p:blipFill>
        <p:spPr>
          <a:xfrm>
            <a:off x="20" y="10"/>
            <a:ext cx="9143980" cy="6857990"/>
          </a:xfrm>
          <a:prstGeom prst="rect">
            <a:avLst/>
          </a:prstGeom>
        </p:spPr>
      </p:pic>
    </p:spTree>
    <p:extLst>
      <p:ext uri="{BB962C8B-B14F-4D97-AF65-F5344CB8AC3E}">
        <p14:creationId xmlns:p14="http://schemas.microsoft.com/office/powerpoint/2010/main" val="44134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8B4DF6-D3F3-4719-8CD6-D8732758C793}"/>
              </a:ext>
            </a:extLst>
          </p:cNvPr>
          <p:cNvPicPr>
            <a:picLocks noGrp="1" noChangeAspect="1"/>
          </p:cNvPicPr>
          <p:nvPr>
            <p:ph idx="1"/>
          </p:nvPr>
        </p:nvPicPr>
        <p:blipFill>
          <a:blip r:embed="rId3"/>
          <a:stretch>
            <a:fillRect/>
          </a:stretch>
        </p:blipFill>
        <p:spPr>
          <a:xfrm>
            <a:off x="482600" y="1312736"/>
            <a:ext cx="8178799" cy="4232527"/>
          </a:xfrm>
          <a:prstGeom prst="rect">
            <a:avLst/>
          </a:prstGeom>
        </p:spPr>
      </p:pic>
    </p:spTree>
    <p:extLst>
      <p:ext uri="{BB962C8B-B14F-4D97-AF65-F5344CB8AC3E}">
        <p14:creationId xmlns:p14="http://schemas.microsoft.com/office/powerpoint/2010/main" val="19410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1" descr="A picture containing person, animal, piece&#10;&#10;Description automatically generated">
            <a:extLst>
              <a:ext uri="{FF2B5EF4-FFF2-40B4-BE49-F238E27FC236}">
                <a16:creationId xmlns:a16="http://schemas.microsoft.com/office/drawing/2014/main" id="{9454FF0D-38BE-4204-A2D4-9FB7159A7F61}"/>
              </a:ext>
            </a:extLst>
          </p:cNvPr>
          <p:cNvPicPr>
            <a:picLocks noGrp="1" noChangeAspect="1"/>
          </p:cNvPicPr>
          <p:nvPr>
            <p:ph idx="1"/>
          </p:nvPr>
        </p:nvPicPr>
        <p:blipFill>
          <a:blip r:embed="rId3"/>
          <a:stretch>
            <a:fillRect/>
          </a:stretch>
        </p:blipFill>
        <p:spPr>
          <a:xfrm>
            <a:off x="482600" y="1282065"/>
            <a:ext cx="8178799" cy="4293869"/>
          </a:xfrm>
          <a:prstGeom prst="rect">
            <a:avLst/>
          </a:prstGeom>
        </p:spPr>
      </p:pic>
    </p:spTree>
    <p:extLst>
      <p:ext uri="{BB962C8B-B14F-4D97-AF65-F5344CB8AC3E}">
        <p14:creationId xmlns:p14="http://schemas.microsoft.com/office/powerpoint/2010/main" val="3417718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indoor&#10;&#10;Description automatically generated">
            <a:extLst>
              <a:ext uri="{FF2B5EF4-FFF2-40B4-BE49-F238E27FC236}">
                <a16:creationId xmlns:a16="http://schemas.microsoft.com/office/drawing/2014/main" id="{3F5AD3B4-F0E3-4DC4-8D71-DA06A0BB51AE}"/>
              </a:ext>
            </a:extLst>
          </p:cNvPr>
          <p:cNvPicPr>
            <a:picLocks noGrp="1" noChangeAspect="1"/>
          </p:cNvPicPr>
          <p:nvPr>
            <p:ph idx="1"/>
          </p:nvPr>
        </p:nvPicPr>
        <p:blipFill>
          <a:blip r:embed="rId3"/>
          <a:stretch>
            <a:fillRect/>
          </a:stretch>
        </p:blipFill>
        <p:spPr>
          <a:xfrm>
            <a:off x="482600" y="1128712"/>
            <a:ext cx="8178799" cy="4600574"/>
          </a:xfrm>
          <a:prstGeom prst="rect">
            <a:avLst/>
          </a:prstGeom>
        </p:spPr>
      </p:pic>
    </p:spTree>
    <p:extLst>
      <p:ext uri="{BB962C8B-B14F-4D97-AF65-F5344CB8AC3E}">
        <p14:creationId xmlns:p14="http://schemas.microsoft.com/office/powerpoint/2010/main" val="3765496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1819</Words>
  <Application>Microsoft Office PowerPoint</Application>
  <PresentationFormat>On-screen Show (4:3)</PresentationFormat>
  <Paragraphs>158</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Franklin Gothic Heavy</vt:lpstr>
      <vt:lpstr>Office Theme</vt:lpstr>
      <vt:lpstr>Join us at  O’Neal Church of Christ Vacation Bible School June 10-14 7pm each evening</vt:lpstr>
      <vt:lpstr>James 1:1-5</vt:lpstr>
      <vt:lpstr>Where/Who do you go to for advice?</vt:lpstr>
      <vt:lpstr>Seeking Godly Advice in an  Ungodly World</vt:lpstr>
      <vt:lpstr>Advice  Not Found in Scripture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called to…</vt:lpstr>
      <vt:lpstr>PowerPoint Presentation</vt:lpstr>
      <vt:lpstr>PowerPoint Presentation</vt:lpstr>
      <vt:lpstr>PowerPoint Presentation</vt:lpstr>
      <vt:lpstr>Listen to Counsel</vt:lpstr>
      <vt:lpstr>Buy the Truth</vt:lpstr>
      <vt:lpstr>Deny Self</vt:lpstr>
      <vt:lpstr>Treasure my Commands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us at  O’Neal Church of Christ Vacation Bible School June 10-14 7pm each evening</dc:title>
  <dc:creator>Auditorium</dc:creator>
  <cp:lastModifiedBy>Auditorium</cp:lastModifiedBy>
  <cp:revision>3</cp:revision>
  <dcterms:created xsi:type="dcterms:W3CDTF">2019-06-09T03:01:22Z</dcterms:created>
  <dcterms:modified xsi:type="dcterms:W3CDTF">2019-06-09T21:27:58Z</dcterms:modified>
</cp:coreProperties>
</file>