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68" r:id="rId9"/>
    <p:sldId id="269" r:id="rId10"/>
    <p:sldId id="272" r:id="rId11"/>
    <p:sldId id="273" r:id="rId12"/>
    <p:sldId id="260" r:id="rId13"/>
    <p:sldId id="274" r:id="rId14"/>
    <p:sldId id="275"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114"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E8CA6A-1715-4216-9D36-BDC27E597F85}"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129063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8CA6A-1715-4216-9D36-BDC27E597F85}"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2831858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8CA6A-1715-4216-9D36-BDC27E597F85}"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1102981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8CA6A-1715-4216-9D36-BDC27E597F85}"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1091912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E8CA6A-1715-4216-9D36-BDC27E597F85}"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3057224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E8CA6A-1715-4216-9D36-BDC27E597F85}" type="datetimeFigureOut">
              <a:rPr lang="en-US" smtClean="0"/>
              <a:t>9/8/2018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207484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E8CA6A-1715-4216-9D36-BDC27E597F85}" type="datetimeFigureOut">
              <a:rPr lang="en-US" smtClean="0"/>
              <a:t>9/8/2018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51962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E8CA6A-1715-4216-9D36-BDC27E597F85}" type="datetimeFigureOut">
              <a:rPr lang="en-US" smtClean="0"/>
              <a:t>9/8/2018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310368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8CA6A-1715-4216-9D36-BDC27E597F85}" type="datetimeFigureOut">
              <a:rPr lang="en-US" smtClean="0"/>
              <a:t>9/8/2018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2004635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E8CA6A-1715-4216-9D36-BDC27E597F85}" type="datetimeFigureOut">
              <a:rPr lang="en-US" smtClean="0"/>
              <a:t>9/8/2018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165332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E8CA6A-1715-4216-9D36-BDC27E597F85}" type="datetimeFigureOut">
              <a:rPr lang="en-US" smtClean="0"/>
              <a:t>9/8/2018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75E5B-F05F-4860-9612-1270976272BE}" type="slidenum">
              <a:rPr lang="en-US" smtClean="0"/>
              <a:t>‹#›</a:t>
            </a:fld>
            <a:endParaRPr lang="en-US"/>
          </a:p>
        </p:txBody>
      </p:sp>
    </p:spTree>
    <p:extLst>
      <p:ext uri="{BB962C8B-B14F-4D97-AF65-F5344CB8AC3E}">
        <p14:creationId xmlns:p14="http://schemas.microsoft.com/office/powerpoint/2010/main" val="1048774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E8CA6A-1715-4216-9D36-BDC27E597F85}" type="datetimeFigureOut">
              <a:rPr lang="en-US" smtClean="0"/>
              <a:t>9/8/2018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75E5B-F05F-4860-9612-1270976272BE}" type="slidenum">
              <a:rPr lang="en-US" smtClean="0"/>
              <a:t>‹#›</a:t>
            </a:fld>
            <a:endParaRPr lang="en-US"/>
          </a:p>
        </p:txBody>
      </p:sp>
    </p:spTree>
    <p:extLst>
      <p:ext uri="{BB962C8B-B14F-4D97-AF65-F5344CB8AC3E}">
        <p14:creationId xmlns:p14="http://schemas.microsoft.com/office/powerpoint/2010/main" val="3092930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b="1" dirty="0" smtClean="0"/>
              <a:t>Don’t Look Back!</a:t>
            </a:r>
            <a:endParaRPr lang="en-US" sz="8800" b="1" dirty="0"/>
          </a:p>
        </p:txBody>
      </p:sp>
      <p:sp>
        <p:nvSpPr>
          <p:cNvPr id="3" name="Subtitle 2"/>
          <p:cNvSpPr>
            <a:spLocks noGrp="1"/>
          </p:cNvSpPr>
          <p:nvPr>
            <p:ph type="subTitle" idx="1"/>
          </p:nvPr>
        </p:nvSpPr>
        <p:spPr/>
        <p:txBody>
          <a:bodyPr>
            <a:normAutofit/>
          </a:bodyPr>
          <a:lstStyle/>
          <a:p>
            <a:r>
              <a:rPr lang="en-US" sz="4000" dirty="0" smtClean="0"/>
              <a:t>Gen. 19:12-24</a:t>
            </a:r>
            <a:endParaRPr lang="en-US" sz="4000" dirty="0"/>
          </a:p>
        </p:txBody>
      </p:sp>
    </p:spTree>
    <p:extLst>
      <p:ext uri="{BB962C8B-B14F-4D97-AF65-F5344CB8AC3E}">
        <p14:creationId xmlns:p14="http://schemas.microsoft.com/office/powerpoint/2010/main" val="324650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3600" b="1" u="sng" dirty="0"/>
              <a:t>3</a:t>
            </a:r>
            <a:r>
              <a:rPr lang="en-US" sz="3600" b="1" u="sng" dirty="0" smtClean="0"/>
              <a:t>.  Don’t be a person who sows discord among the</a:t>
            </a:r>
          </a:p>
          <a:p>
            <a:r>
              <a:rPr lang="en-US" sz="3600" b="1" u="sng" dirty="0" smtClean="0"/>
              <a:t>Brethren.  </a:t>
            </a:r>
            <a:r>
              <a:rPr lang="en-US" sz="3600" dirty="0" smtClean="0"/>
              <a:t>Prov. 6:16-19  </a:t>
            </a:r>
            <a:r>
              <a:rPr lang="en-US" sz="3600" baseline="30000" dirty="0" smtClean="0"/>
              <a:t>16 </a:t>
            </a:r>
            <a:r>
              <a:rPr lang="en-US" sz="3600" dirty="0" smtClean="0"/>
              <a:t>These six things doth the </a:t>
            </a:r>
            <a:r>
              <a:rPr lang="en-US" sz="3600" cap="small" dirty="0" smtClean="0">
                <a:effectLst/>
              </a:rPr>
              <a:t>Lord</a:t>
            </a:r>
            <a:r>
              <a:rPr lang="en-US" sz="3600" dirty="0" smtClean="0"/>
              <a:t> hate: yea, seven are an abomination unto him:</a:t>
            </a:r>
          </a:p>
          <a:p>
            <a:r>
              <a:rPr lang="en-US" sz="3600" baseline="30000" dirty="0" smtClean="0"/>
              <a:t>17 </a:t>
            </a:r>
            <a:r>
              <a:rPr lang="en-US" sz="3600" dirty="0" smtClean="0"/>
              <a:t>A proud look, a lying tongue, and hands that shed innocent blood,</a:t>
            </a:r>
          </a:p>
          <a:p>
            <a:r>
              <a:rPr lang="en-US" sz="3600" baseline="30000" dirty="0" smtClean="0"/>
              <a:t>18 </a:t>
            </a:r>
            <a:r>
              <a:rPr lang="en-US" sz="3600" dirty="0" smtClean="0"/>
              <a:t>An heart that </a:t>
            </a:r>
            <a:r>
              <a:rPr lang="en-US" sz="3600" dirty="0" err="1" smtClean="0"/>
              <a:t>deviseth</a:t>
            </a:r>
            <a:r>
              <a:rPr lang="en-US" sz="3600" dirty="0" smtClean="0"/>
              <a:t> wicked imaginations, feet that be swift in running to mischief,</a:t>
            </a:r>
          </a:p>
          <a:p>
            <a:r>
              <a:rPr lang="en-US" sz="3600" baseline="30000" dirty="0" smtClean="0"/>
              <a:t>19 </a:t>
            </a:r>
            <a:r>
              <a:rPr lang="en-US" sz="3600" dirty="0" smtClean="0"/>
              <a:t>A false witness that </a:t>
            </a:r>
            <a:r>
              <a:rPr lang="en-US" sz="3600" dirty="0" err="1" smtClean="0"/>
              <a:t>speaketh</a:t>
            </a:r>
            <a:r>
              <a:rPr lang="en-US" sz="3600" dirty="0" smtClean="0"/>
              <a:t> lies, and he that </a:t>
            </a:r>
            <a:r>
              <a:rPr lang="en-US" sz="3600" dirty="0" err="1" smtClean="0"/>
              <a:t>soweth</a:t>
            </a:r>
            <a:r>
              <a:rPr lang="en-US" sz="3600" dirty="0" smtClean="0"/>
              <a:t> discord among </a:t>
            </a:r>
            <a:r>
              <a:rPr lang="en-US" sz="3600" dirty="0" smtClean="0"/>
              <a:t>brethren</a:t>
            </a:r>
          </a:p>
          <a:p>
            <a:r>
              <a:rPr lang="en-US" sz="3600" dirty="0"/>
              <a:t> </a:t>
            </a:r>
            <a:r>
              <a:rPr lang="en-US" sz="3600" dirty="0" smtClean="0"/>
              <a:t>     Psalm 133:1  </a:t>
            </a:r>
            <a:r>
              <a:rPr lang="en-US" sz="3600" b="1" u="sng" dirty="0" smtClean="0"/>
              <a:t>Behold, how good and pleasant it is </a:t>
            </a:r>
            <a:r>
              <a:rPr lang="en-US" sz="3600" dirty="0" smtClean="0"/>
              <a:t>for</a:t>
            </a:r>
          </a:p>
          <a:p>
            <a:r>
              <a:rPr lang="en-US" sz="3600" b="1" u="sng" dirty="0" smtClean="0">
                <a:solidFill>
                  <a:srgbClr val="FF0000"/>
                </a:solidFill>
              </a:rPr>
              <a:t>Brethren to dwell together in unity.   Cf.  Eph.4:1-6</a:t>
            </a:r>
            <a:endParaRPr lang="en-US" sz="3600" b="1" u="sng" dirty="0" smtClean="0">
              <a:solidFill>
                <a:srgbClr val="FF0000"/>
              </a:solidFill>
            </a:endParaRPr>
          </a:p>
          <a:p>
            <a:endParaRPr lang="en-US" sz="3600" dirty="0"/>
          </a:p>
          <a:p>
            <a:r>
              <a:rPr lang="en-US" sz="3600" dirty="0" smtClean="0"/>
              <a:t>God is a God of Unity---not discord.  He hates division </a:t>
            </a:r>
          </a:p>
          <a:p>
            <a:endParaRPr lang="en-US" dirty="0"/>
          </a:p>
        </p:txBody>
      </p:sp>
    </p:spTree>
    <p:extLst>
      <p:ext uri="{BB962C8B-B14F-4D97-AF65-F5344CB8AC3E}">
        <p14:creationId xmlns:p14="http://schemas.microsoft.com/office/powerpoint/2010/main" val="352191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941127"/>
          </a:xfrm>
        </p:spPr>
        <p:txBody>
          <a:bodyPr>
            <a:normAutofit/>
          </a:bodyPr>
          <a:lstStyle/>
          <a:p>
            <a:endParaRPr lang="en-US" sz="3600" b="1" u="sng" dirty="0" smtClean="0">
              <a:effectLst>
                <a:outerShdw blurRad="38100" dist="38100" dir="2700000" algn="tl">
                  <a:srgbClr val="000000">
                    <a:alpha val="43137"/>
                  </a:srgbClr>
                </a:outerShdw>
              </a:effectLst>
            </a:endParaRPr>
          </a:p>
          <a:p>
            <a:r>
              <a:rPr lang="en-US" sz="3600" b="1" u="sng" dirty="0">
                <a:solidFill>
                  <a:srgbClr val="FF0000"/>
                </a:solidFill>
                <a:effectLst>
                  <a:outerShdw blurRad="38100" dist="38100" dir="2700000" algn="tl">
                    <a:srgbClr val="000000">
                      <a:alpha val="43137"/>
                    </a:srgbClr>
                  </a:outerShdw>
                </a:effectLst>
              </a:rPr>
              <a:t>4</a:t>
            </a:r>
            <a:r>
              <a:rPr lang="en-US" sz="3600" b="1" u="sng" dirty="0" smtClean="0">
                <a:solidFill>
                  <a:srgbClr val="FF0000"/>
                </a:solidFill>
                <a:effectLst>
                  <a:outerShdw blurRad="38100" dist="38100" dir="2700000" algn="tl">
                    <a:srgbClr val="000000">
                      <a:alpha val="43137"/>
                    </a:srgbClr>
                  </a:outerShdw>
                </a:effectLst>
              </a:rPr>
              <a:t>.  Don’t forsake the assemblies. Heb.10:24,25 </a:t>
            </a:r>
          </a:p>
          <a:p>
            <a:r>
              <a:rPr lang="en-US" sz="3600" b="1" dirty="0" smtClean="0"/>
              <a:t>Hebrews 10:24-25 </a:t>
            </a:r>
            <a:r>
              <a:rPr lang="en-US" sz="3600" baseline="30000" dirty="0" smtClean="0"/>
              <a:t>24 </a:t>
            </a:r>
            <a:r>
              <a:rPr lang="en-US" sz="3600" dirty="0" smtClean="0"/>
              <a:t>And let us consider one another to provoke unto love and to good works:</a:t>
            </a:r>
          </a:p>
          <a:p>
            <a:r>
              <a:rPr lang="en-US" sz="3600" baseline="30000" dirty="0" smtClean="0"/>
              <a:t>25 </a:t>
            </a:r>
            <a:r>
              <a:rPr lang="en-US" sz="3600" dirty="0" smtClean="0"/>
              <a:t>Not forsaking the assembling of ourselves together, as the manner of some is; but exhorting one another: and so much the more, as ye see the day approaching.</a:t>
            </a:r>
          </a:p>
          <a:p>
            <a:endParaRPr lang="en-US" sz="3600" dirty="0"/>
          </a:p>
          <a:p>
            <a:r>
              <a:rPr lang="en-US" sz="3600" dirty="0" smtClean="0"/>
              <a:t>{Psalm 122:1 I was glad when they said unto me, Let us go into the house of the </a:t>
            </a:r>
            <a:r>
              <a:rPr lang="en-US" sz="3600" cap="small" dirty="0" smtClean="0">
                <a:effectLst/>
              </a:rPr>
              <a:t>Lord</a:t>
            </a:r>
            <a:r>
              <a:rPr lang="en-US" sz="3600" dirty="0" smtClean="0"/>
              <a:t>.}</a:t>
            </a:r>
          </a:p>
          <a:p>
            <a:endParaRPr lang="en-US" dirty="0" smtClean="0"/>
          </a:p>
          <a:p>
            <a:endParaRPr lang="en-US" dirty="0"/>
          </a:p>
        </p:txBody>
      </p:sp>
    </p:spTree>
    <p:extLst>
      <p:ext uri="{BB962C8B-B14F-4D97-AF65-F5344CB8AC3E}">
        <p14:creationId xmlns:p14="http://schemas.microsoft.com/office/powerpoint/2010/main" val="243565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6600" b="1" u="sng" dirty="0" smtClean="0">
                <a:solidFill>
                  <a:srgbClr val="FF0000"/>
                </a:solidFill>
              </a:rPr>
              <a:t>Paul had it all right:</a:t>
            </a:r>
          </a:p>
          <a:p>
            <a:endParaRPr lang="en-US" dirty="0"/>
          </a:p>
        </p:txBody>
      </p:sp>
    </p:spTree>
    <p:extLst>
      <p:ext uri="{BB962C8B-B14F-4D97-AF65-F5344CB8AC3E}">
        <p14:creationId xmlns:p14="http://schemas.microsoft.com/office/powerpoint/2010/main" val="327666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3814"/>
            <a:ext cx="12192000" cy="6724186"/>
          </a:xfrm>
        </p:spPr>
        <p:txBody>
          <a:bodyPr/>
          <a:lstStyle/>
          <a:p>
            <a:r>
              <a:rPr lang="en-US" sz="4000" b="1" u="sng" dirty="0" smtClean="0">
                <a:solidFill>
                  <a:srgbClr val="FF0000"/>
                </a:solidFill>
              </a:rPr>
              <a:t>Phil. 3:1-3</a:t>
            </a:r>
          </a:p>
          <a:p>
            <a:r>
              <a:rPr lang="en-US" sz="4000" dirty="0"/>
              <a:t>1</a:t>
            </a:r>
            <a:r>
              <a:rPr lang="en-US" sz="4000" dirty="0"/>
              <a:t> Finally, my brethren, rejoice in the Lord. To write the same things to you, to me indeed is not grievous, but for you it is safe.</a:t>
            </a:r>
          </a:p>
          <a:p>
            <a:r>
              <a:rPr lang="en-US" sz="4000" baseline="30000" dirty="0"/>
              <a:t>2 </a:t>
            </a:r>
            <a:r>
              <a:rPr lang="en-US" sz="4000" dirty="0"/>
              <a:t>Beware of dogs, beware of evil workers, beware of the concision.</a:t>
            </a:r>
          </a:p>
          <a:p>
            <a:r>
              <a:rPr lang="en-US" sz="4000" baseline="30000" dirty="0"/>
              <a:t>3 </a:t>
            </a:r>
            <a:r>
              <a:rPr lang="en-US" sz="4000" dirty="0"/>
              <a:t>For we are the circumcision, which worship God in the spirit, and rejoice in Christ Jesus, and have no confidence in the flesh.</a:t>
            </a:r>
          </a:p>
          <a:p>
            <a:endParaRPr lang="en-US" dirty="0"/>
          </a:p>
        </p:txBody>
      </p:sp>
    </p:spTree>
    <p:extLst>
      <p:ext uri="{BB962C8B-B14F-4D97-AF65-F5344CB8AC3E}">
        <p14:creationId xmlns:p14="http://schemas.microsoft.com/office/powerpoint/2010/main" val="41406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9210"/>
            <a:ext cx="12087922" cy="6768790"/>
          </a:xfrm>
        </p:spPr>
        <p:txBody>
          <a:bodyPr/>
          <a:lstStyle/>
          <a:p>
            <a:endParaRPr lang="en-US" sz="3600" b="1" u="sng" dirty="0" smtClean="0">
              <a:solidFill>
                <a:srgbClr val="FF0000"/>
              </a:solidFill>
            </a:endParaRPr>
          </a:p>
          <a:p>
            <a:endParaRPr lang="en-US" sz="3600" b="1" u="sng" dirty="0">
              <a:solidFill>
                <a:srgbClr val="FF0000"/>
              </a:solidFill>
            </a:endParaRPr>
          </a:p>
          <a:p>
            <a:r>
              <a:rPr lang="en-US" sz="3600" b="1" u="sng" dirty="0" smtClean="0">
                <a:solidFill>
                  <a:srgbClr val="FF0000"/>
                </a:solidFill>
              </a:rPr>
              <a:t>And Look how Paul was handling his</a:t>
            </a:r>
          </a:p>
          <a:p>
            <a:r>
              <a:rPr lang="en-US" sz="3600" b="1" u="sng" dirty="0" smtClean="0">
                <a:solidFill>
                  <a:srgbClr val="FF0000"/>
                </a:solidFill>
              </a:rPr>
              <a:t>Own personal life:   Phil. 3:13-14</a:t>
            </a:r>
          </a:p>
          <a:p>
            <a:r>
              <a:rPr lang="en-US" sz="3600" baseline="30000" dirty="0"/>
              <a:t>13 </a:t>
            </a:r>
            <a:r>
              <a:rPr lang="en-US" sz="3600" dirty="0"/>
              <a:t>Brethren, I count not myself to have apprehended: but this one thing I do, </a:t>
            </a:r>
            <a:r>
              <a:rPr lang="en-US" sz="3600" b="1" dirty="0"/>
              <a:t>forgetting those things which are behind</a:t>
            </a:r>
            <a:r>
              <a:rPr lang="en-US" sz="3600" dirty="0"/>
              <a:t>, and </a:t>
            </a:r>
            <a:r>
              <a:rPr lang="en-US" sz="3600" b="1" dirty="0"/>
              <a:t>reaching forth unto those things which are before</a:t>
            </a:r>
            <a:r>
              <a:rPr lang="en-US" sz="3600" dirty="0"/>
              <a:t>,</a:t>
            </a:r>
          </a:p>
          <a:p>
            <a:r>
              <a:rPr lang="en-US" sz="3600" baseline="30000" dirty="0"/>
              <a:t>14 </a:t>
            </a:r>
            <a:r>
              <a:rPr lang="en-US" sz="3600" dirty="0"/>
              <a:t>I press toward the mark for the prize of the high calling of God in Christ Jesus.</a:t>
            </a:r>
          </a:p>
          <a:p>
            <a:endParaRPr lang="en-US" dirty="0"/>
          </a:p>
        </p:txBody>
      </p:sp>
    </p:spTree>
    <p:extLst>
      <p:ext uri="{BB962C8B-B14F-4D97-AF65-F5344CB8AC3E}">
        <p14:creationId xmlns:p14="http://schemas.microsoft.com/office/powerpoint/2010/main" val="1817141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6000" b="1" dirty="0" smtClean="0">
                <a:solidFill>
                  <a:srgbClr val="FF0000"/>
                </a:solidFill>
              </a:rPr>
              <a:t>DON’T LOOK BACK…!</a:t>
            </a:r>
          </a:p>
          <a:p>
            <a:r>
              <a:rPr lang="en-US" sz="6000" b="1" dirty="0">
                <a:solidFill>
                  <a:srgbClr val="FF0000"/>
                </a:solidFill>
              </a:rPr>
              <a:t> </a:t>
            </a:r>
            <a:r>
              <a:rPr lang="en-US" sz="6000" b="1" dirty="0" smtClean="0">
                <a:solidFill>
                  <a:srgbClr val="FF0000"/>
                </a:solidFill>
              </a:rPr>
              <a:t> Obey God and </a:t>
            </a:r>
          </a:p>
          <a:p>
            <a:r>
              <a:rPr lang="en-US" sz="6000" b="1" dirty="0">
                <a:solidFill>
                  <a:srgbClr val="FF0000"/>
                </a:solidFill>
              </a:rPr>
              <a:t> </a:t>
            </a:r>
            <a:r>
              <a:rPr lang="en-US" sz="6000" b="1" dirty="0" smtClean="0">
                <a:solidFill>
                  <a:srgbClr val="FF0000"/>
                </a:solidFill>
              </a:rPr>
              <a:t>    Look Forward!!!</a:t>
            </a:r>
          </a:p>
          <a:p>
            <a:r>
              <a:rPr lang="en-US" dirty="0"/>
              <a:t> </a:t>
            </a:r>
            <a:r>
              <a:rPr lang="en-US" dirty="0" smtClean="0"/>
              <a:t>  </a:t>
            </a:r>
            <a:endParaRPr lang="en-US" dirty="0"/>
          </a:p>
        </p:txBody>
      </p:sp>
    </p:spTree>
    <p:extLst>
      <p:ext uri="{BB962C8B-B14F-4D97-AF65-F5344CB8AC3E}">
        <p14:creationId xmlns:p14="http://schemas.microsoft.com/office/powerpoint/2010/main" val="806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617" y="121515"/>
            <a:ext cx="11921837" cy="6653357"/>
          </a:xfrm>
        </p:spPr>
        <p:txBody>
          <a:bodyPr>
            <a:normAutofit lnSpcReduction="10000"/>
          </a:bodyPr>
          <a:lstStyle/>
          <a:p>
            <a:r>
              <a:rPr lang="en-US" sz="3600" b="1" i="1" u="sng" dirty="0" smtClean="0">
                <a:solidFill>
                  <a:srgbClr val="FF0000"/>
                </a:solidFill>
              </a:rPr>
              <a:t>Genesis 19:12-26 </a:t>
            </a:r>
            <a:r>
              <a:rPr lang="en-US" sz="3600" baseline="30000" dirty="0" smtClean="0"/>
              <a:t>12 </a:t>
            </a:r>
            <a:r>
              <a:rPr lang="en-US" sz="3600" dirty="0" smtClean="0"/>
              <a:t>And the men said unto Lot, Hast thou here any besides? son in law, and thy sons, and thy daughters, and whatsoever thou hast in the city, bring them out of this place:</a:t>
            </a:r>
          </a:p>
          <a:p>
            <a:r>
              <a:rPr lang="en-US" sz="3600" baseline="30000" dirty="0" smtClean="0"/>
              <a:t>13 </a:t>
            </a:r>
            <a:r>
              <a:rPr lang="en-US" sz="3600" dirty="0" smtClean="0"/>
              <a:t>For we will destroy this place, because the cry of them is waxen great before the face of the </a:t>
            </a:r>
            <a:r>
              <a:rPr lang="en-US" sz="3600" cap="small" dirty="0" smtClean="0">
                <a:effectLst/>
              </a:rPr>
              <a:t>Lord</a:t>
            </a:r>
            <a:r>
              <a:rPr lang="en-US" sz="3600" dirty="0" smtClean="0"/>
              <a:t>; and the </a:t>
            </a:r>
            <a:r>
              <a:rPr lang="en-US" sz="3600" cap="small" dirty="0" smtClean="0">
                <a:effectLst/>
              </a:rPr>
              <a:t>Lord</a:t>
            </a:r>
            <a:r>
              <a:rPr lang="en-US" sz="3600" dirty="0" smtClean="0"/>
              <a:t> hath sent us to destroy it.</a:t>
            </a:r>
          </a:p>
          <a:p>
            <a:r>
              <a:rPr lang="en-US" sz="3600" baseline="30000" dirty="0" smtClean="0"/>
              <a:t>14 </a:t>
            </a:r>
            <a:r>
              <a:rPr lang="en-US" sz="3600" dirty="0" smtClean="0"/>
              <a:t>And Lot went out, and </a:t>
            </a:r>
            <a:r>
              <a:rPr lang="en-US" sz="3600" dirty="0" err="1" smtClean="0"/>
              <a:t>spake</a:t>
            </a:r>
            <a:r>
              <a:rPr lang="en-US" sz="3600" dirty="0" smtClean="0"/>
              <a:t> unto his sons in law, which married his daughters, and said, Up, get you out of this place; for the </a:t>
            </a:r>
            <a:r>
              <a:rPr lang="en-US" sz="3600" cap="small" dirty="0" smtClean="0">
                <a:effectLst/>
              </a:rPr>
              <a:t>Lord</a:t>
            </a:r>
            <a:r>
              <a:rPr lang="en-US" sz="3600" dirty="0" smtClean="0"/>
              <a:t> will destroy this city. </a:t>
            </a:r>
            <a:r>
              <a:rPr lang="en-US" sz="3600" b="1" u="sng" dirty="0" smtClean="0"/>
              <a:t>But he seemed as one that mocked unto his sons in law.</a:t>
            </a:r>
          </a:p>
          <a:p>
            <a:r>
              <a:rPr lang="en-US" sz="3600" baseline="30000" dirty="0" smtClean="0"/>
              <a:t>15 </a:t>
            </a:r>
            <a:r>
              <a:rPr lang="en-US" sz="3600" dirty="0" smtClean="0"/>
              <a:t>And when the morning arose, then the angels hastened Lot, saying, </a:t>
            </a:r>
            <a:r>
              <a:rPr lang="en-US" sz="3600" b="1" dirty="0" smtClean="0"/>
              <a:t>Arise, take thy wife, and thy two daughters, which are here; </a:t>
            </a:r>
            <a:r>
              <a:rPr lang="en-US" sz="3600" dirty="0" smtClean="0"/>
              <a:t>lest thou be consumed in the iniquity of the city</a:t>
            </a:r>
          </a:p>
          <a:p>
            <a:endParaRPr lang="en-US" dirty="0"/>
          </a:p>
        </p:txBody>
      </p:sp>
    </p:spTree>
    <p:extLst>
      <p:ext uri="{BB962C8B-B14F-4D97-AF65-F5344CB8AC3E}">
        <p14:creationId xmlns:p14="http://schemas.microsoft.com/office/powerpoint/2010/main" val="254410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0"/>
            <a:ext cx="12108873" cy="6858000"/>
          </a:xfrm>
        </p:spPr>
        <p:txBody>
          <a:bodyPr>
            <a:normAutofit fontScale="92500" lnSpcReduction="20000"/>
          </a:bodyPr>
          <a:lstStyle/>
          <a:p>
            <a:r>
              <a:rPr lang="en-US" sz="3900" baseline="30000" dirty="0" smtClean="0"/>
              <a:t>16 </a:t>
            </a:r>
            <a:r>
              <a:rPr lang="en-US" sz="3900" dirty="0" smtClean="0"/>
              <a:t>And while he lingered, </a:t>
            </a:r>
            <a:r>
              <a:rPr lang="en-US" sz="3900" b="1" u="sng" dirty="0" smtClean="0">
                <a:solidFill>
                  <a:srgbClr val="FF0000"/>
                </a:solidFill>
              </a:rPr>
              <a:t>the men laid hold upon his hand</a:t>
            </a:r>
            <a:r>
              <a:rPr lang="en-US" sz="3900" dirty="0" smtClean="0"/>
              <a:t>, and </a:t>
            </a:r>
            <a:r>
              <a:rPr lang="en-US" sz="3900" b="1" u="sng" dirty="0" smtClean="0">
                <a:solidFill>
                  <a:srgbClr val="7030A0"/>
                </a:solidFill>
              </a:rPr>
              <a:t>upon the hand of his wife</a:t>
            </a:r>
            <a:r>
              <a:rPr lang="en-US" sz="3900" dirty="0" smtClean="0"/>
              <a:t>, and </a:t>
            </a:r>
            <a:r>
              <a:rPr lang="en-US" sz="3900" b="1" u="sng" dirty="0" smtClean="0">
                <a:solidFill>
                  <a:schemeClr val="accent6"/>
                </a:solidFill>
              </a:rPr>
              <a:t>upon the hand of his two daughters</a:t>
            </a:r>
            <a:r>
              <a:rPr lang="en-US" sz="3900" dirty="0" smtClean="0"/>
              <a:t>; the </a:t>
            </a:r>
            <a:r>
              <a:rPr lang="en-US" sz="3900" cap="small" dirty="0" smtClean="0">
                <a:effectLst/>
              </a:rPr>
              <a:t>Lord</a:t>
            </a:r>
            <a:r>
              <a:rPr lang="en-US" sz="3900" dirty="0" smtClean="0"/>
              <a:t> being merciful unto him: and they brought him forth, and set him without the city.</a:t>
            </a:r>
          </a:p>
          <a:p>
            <a:r>
              <a:rPr lang="en-US" sz="3900" baseline="30000" dirty="0" smtClean="0"/>
              <a:t>17 </a:t>
            </a:r>
            <a:r>
              <a:rPr lang="en-US" sz="3900" dirty="0" smtClean="0"/>
              <a:t>And it came to pass, when they had brought them forth abroad, that he said, Escape for thy life; </a:t>
            </a:r>
            <a:r>
              <a:rPr lang="en-US" sz="3900" b="1" i="1" u="sng" dirty="0" smtClean="0">
                <a:solidFill>
                  <a:schemeClr val="accent2">
                    <a:lumMod val="75000"/>
                  </a:schemeClr>
                </a:solidFill>
              </a:rPr>
              <a:t>look not behind thee</a:t>
            </a:r>
            <a:r>
              <a:rPr lang="en-US" sz="3900" b="1" i="1" dirty="0" smtClean="0"/>
              <a:t>, </a:t>
            </a:r>
            <a:r>
              <a:rPr lang="en-US" sz="3900" dirty="0" smtClean="0"/>
              <a:t>neither stay thou in all the plain; escape to the mountain, lest thou be consumed.</a:t>
            </a:r>
          </a:p>
          <a:p>
            <a:r>
              <a:rPr lang="en-US" sz="3900" baseline="30000" dirty="0" smtClean="0"/>
              <a:t>18 </a:t>
            </a:r>
            <a:r>
              <a:rPr lang="en-US" sz="3900" dirty="0" smtClean="0"/>
              <a:t>And Lot said unto them, Oh, not so, my </a:t>
            </a:r>
            <a:r>
              <a:rPr lang="en-US" sz="3900" cap="small" dirty="0" smtClean="0">
                <a:effectLst/>
              </a:rPr>
              <a:t>Lord</a:t>
            </a:r>
            <a:r>
              <a:rPr lang="en-US" sz="3900" dirty="0" smtClean="0"/>
              <a:t>:</a:t>
            </a:r>
          </a:p>
          <a:p>
            <a:r>
              <a:rPr lang="en-US" sz="3900" baseline="30000" dirty="0" smtClean="0"/>
              <a:t>19 </a:t>
            </a:r>
            <a:r>
              <a:rPr lang="en-US" sz="3900" dirty="0" smtClean="0"/>
              <a:t>Behold now, thy servant hath found grace in thy sight, and thou hast magnified thy mercy, which thou hast shewed unto me in saving my life; and I cannot escape to the mountain, lest some evil take me, and I die:</a:t>
            </a:r>
          </a:p>
          <a:p>
            <a:r>
              <a:rPr lang="en-US" sz="3900" baseline="30000" dirty="0" smtClean="0"/>
              <a:t>20 </a:t>
            </a:r>
            <a:r>
              <a:rPr lang="en-US" sz="3900" dirty="0" smtClean="0"/>
              <a:t>Behold now, this city is near to flee unto, and it is a little one: Oh, let me escape thither, (is it not a little one?) and my soul shall live.</a:t>
            </a:r>
          </a:p>
          <a:p>
            <a:endParaRPr lang="en-US" dirty="0"/>
          </a:p>
        </p:txBody>
      </p:sp>
    </p:spTree>
    <p:extLst>
      <p:ext uri="{BB962C8B-B14F-4D97-AF65-F5344CB8AC3E}">
        <p14:creationId xmlns:p14="http://schemas.microsoft.com/office/powerpoint/2010/main" val="363817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63845" cy="6858000"/>
          </a:xfrm>
        </p:spPr>
        <p:txBody>
          <a:bodyPr>
            <a:normAutofit/>
          </a:bodyPr>
          <a:lstStyle/>
          <a:p>
            <a:r>
              <a:rPr lang="en-US" sz="3600" baseline="30000" dirty="0" smtClean="0"/>
              <a:t>21 </a:t>
            </a:r>
            <a:r>
              <a:rPr lang="en-US" sz="3600" dirty="0" smtClean="0"/>
              <a:t>And he said unto him, See, I have accepted thee concerning this thing also, that I will not overthrow this city, for the which thou hast spoken.</a:t>
            </a:r>
          </a:p>
          <a:p>
            <a:r>
              <a:rPr lang="en-US" sz="3600" baseline="30000" dirty="0" smtClean="0"/>
              <a:t>22 </a:t>
            </a:r>
            <a:r>
              <a:rPr lang="en-US" sz="3600" dirty="0" smtClean="0"/>
              <a:t>Haste thee, escape thither; for I cannot do anything till thou be come thither. Therefore the name of the city was called </a:t>
            </a:r>
            <a:r>
              <a:rPr lang="en-US" sz="3600" b="1" u="sng" dirty="0" err="1" smtClean="0"/>
              <a:t>Zoar</a:t>
            </a:r>
            <a:r>
              <a:rPr lang="en-US" sz="3600" b="1" u="sng" dirty="0" smtClean="0"/>
              <a:t>.</a:t>
            </a:r>
          </a:p>
          <a:p>
            <a:r>
              <a:rPr lang="en-US" sz="3600" baseline="30000" dirty="0" smtClean="0"/>
              <a:t>23 </a:t>
            </a:r>
            <a:r>
              <a:rPr lang="en-US" sz="3600" dirty="0" smtClean="0"/>
              <a:t>The sun was risen upon the earth when Lot entered into </a:t>
            </a:r>
            <a:r>
              <a:rPr lang="en-US" sz="3600" dirty="0" err="1" smtClean="0"/>
              <a:t>Zoar</a:t>
            </a:r>
            <a:r>
              <a:rPr lang="en-US" sz="3600" dirty="0" smtClean="0"/>
              <a:t>.</a:t>
            </a:r>
          </a:p>
          <a:p>
            <a:r>
              <a:rPr lang="en-US" sz="3600" baseline="30000" dirty="0" smtClean="0"/>
              <a:t>24 </a:t>
            </a:r>
            <a:r>
              <a:rPr lang="en-US" sz="3600" dirty="0" smtClean="0"/>
              <a:t>Then the </a:t>
            </a:r>
            <a:r>
              <a:rPr lang="en-US" sz="3600" cap="small" dirty="0" smtClean="0">
                <a:effectLst/>
              </a:rPr>
              <a:t>Lord</a:t>
            </a:r>
            <a:r>
              <a:rPr lang="en-US" sz="3600" dirty="0" smtClean="0"/>
              <a:t> rained upon Sodom and upon Gomorrah brimstone and fire from the </a:t>
            </a:r>
            <a:r>
              <a:rPr lang="en-US" sz="3600" cap="small" dirty="0" smtClean="0">
                <a:effectLst/>
              </a:rPr>
              <a:t>Lord</a:t>
            </a:r>
            <a:r>
              <a:rPr lang="en-US" sz="3600" dirty="0" smtClean="0"/>
              <a:t> out of heaven;</a:t>
            </a:r>
          </a:p>
          <a:p>
            <a:r>
              <a:rPr lang="en-US" sz="3600" baseline="30000" dirty="0" smtClean="0"/>
              <a:t>25 </a:t>
            </a:r>
            <a:r>
              <a:rPr lang="en-US" sz="3600" dirty="0" smtClean="0"/>
              <a:t>And he overthrew those cities, and all the plain, and all the inhabitants of the cities, and that which grew upon the ground</a:t>
            </a:r>
          </a:p>
          <a:p>
            <a:endParaRPr lang="en-US" dirty="0"/>
          </a:p>
        </p:txBody>
      </p:sp>
    </p:spTree>
    <p:extLst>
      <p:ext uri="{BB962C8B-B14F-4D97-AF65-F5344CB8AC3E}">
        <p14:creationId xmlns:p14="http://schemas.microsoft.com/office/powerpoint/2010/main" val="1071165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9952"/>
            <a:ext cx="11907982" cy="6778048"/>
          </a:xfrm>
        </p:spPr>
        <p:txBody>
          <a:bodyPr>
            <a:normAutofit lnSpcReduction="10000"/>
          </a:bodyPr>
          <a:lstStyle/>
          <a:p>
            <a:r>
              <a:rPr lang="en-US" sz="4800" baseline="30000" dirty="0" smtClean="0"/>
              <a:t>26 </a:t>
            </a:r>
            <a:r>
              <a:rPr lang="en-US" sz="4800" dirty="0" smtClean="0"/>
              <a:t>But his wife </a:t>
            </a:r>
            <a:r>
              <a:rPr lang="en-US" sz="4800" b="1" u="sng" dirty="0" smtClean="0">
                <a:solidFill>
                  <a:srgbClr val="FF0000"/>
                </a:solidFill>
              </a:rPr>
              <a:t>looked back </a:t>
            </a:r>
            <a:r>
              <a:rPr lang="en-US" sz="4800" dirty="0" smtClean="0"/>
              <a:t>from behind him, and she became a pillar of salt.</a:t>
            </a:r>
          </a:p>
          <a:p>
            <a:r>
              <a:rPr lang="en-US" sz="4800" dirty="0" smtClean="0"/>
              <a:t>1.  After receiving mercy from God who sent</a:t>
            </a:r>
          </a:p>
          <a:p>
            <a:r>
              <a:rPr lang="en-US" sz="4800" dirty="0" smtClean="0"/>
              <a:t>      2 angels to Lot</a:t>
            </a:r>
          </a:p>
          <a:p>
            <a:r>
              <a:rPr lang="en-US" sz="4800" dirty="0" smtClean="0"/>
              <a:t>2.  After holding the hand of an angel,</a:t>
            </a:r>
          </a:p>
          <a:p>
            <a:r>
              <a:rPr lang="en-US" sz="4800" dirty="0" smtClean="0"/>
              <a:t>3.  After being given plain language to escape,</a:t>
            </a:r>
          </a:p>
          <a:p>
            <a:r>
              <a:rPr lang="en-US" sz="4800" dirty="0" smtClean="0"/>
              <a:t>4.  After being told ‘look not behind thee’,</a:t>
            </a:r>
          </a:p>
          <a:p>
            <a:r>
              <a:rPr lang="en-US" sz="4800" dirty="0"/>
              <a:t> </a:t>
            </a:r>
            <a:r>
              <a:rPr lang="en-US" sz="4800" dirty="0" smtClean="0"/>
              <a:t>     Lot’s wife looked back :  and she </a:t>
            </a:r>
          </a:p>
          <a:p>
            <a:r>
              <a:rPr lang="en-US" sz="4800" dirty="0"/>
              <a:t> </a:t>
            </a:r>
            <a:r>
              <a:rPr lang="en-US" sz="4800" dirty="0" smtClean="0"/>
              <a:t>     became a pillar of salt!.</a:t>
            </a:r>
          </a:p>
          <a:p>
            <a:endParaRPr lang="en-US" sz="4800" dirty="0"/>
          </a:p>
        </p:txBody>
      </p:sp>
    </p:spTree>
    <p:extLst>
      <p:ext uri="{BB962C8B-B14F-4D97-AF65-F5344CB8AC3E}">
        <p14:creationId xmlns:p14="http://schemas.microsoft.com/office/powerpoint/2010/main" val="217895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p:cTn id="5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6" end="6"/>
                                            </p:txEl>
                                          </p:spTgt>
                                        </p:tgtEl>
                                      </p:cBhvr>
                                    </p:animEffect>
                                  </p:childTnLst>
                                </p:cTn>
                              </p:par>
                              <p:par>
                                <p:cTn id="57" presetID="31" presetClass="entr" presetSubtype="0" fill="hold" nodeType="with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p:cTn id="5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5" y="72736"/>
            <a:ext cx="11876809" cy="6785264"/>
          </a:xfrm>
        </p:spPr>
        <p:txBody>
          <a:bodyPr/>
          <a:lstStyle/>
          <a:p>
            <a:endParaRPr lang="en-US" sz="4000" b="1" dirty="0" smtClean="0"/>
          </a:p>
          <a:p>
            <a:r>
              <a:rPr lang="en-US" sz="4000" b="1" dirty="0" smtClean="0"/>
              <a:t>Jesus reminds us about the veracity of this story:</a:t>
            </a:r>
          </a:p>
          <a:p>
            <a:r>
              <a:rPr lang="en-US" sz="4000" b="1" u="sng" dirty="0">
                <a:solidFill>
                  <a:schemeClr val="accent2">
                    <a:lumMod val="75000"/>
                  </a:schemeClr>
                </a:solidFill>
              </a:rPr>
              <a:t> </a:t>
            </a:r>
            <a:r>
              <a:rPr lang="en-US" sz="4000" b="1" u="sng" dirty="0" smtClean="0">
                <a:solidFill>
                  <a:schemeClr val="accent2">
                    <a:lumMod val="75000"/>
                  </a:schemeClr>
                </a:solidFill>
              </a:rPr>
              <a:t> Luke 17:32  </a:t>
            </a:r>
            <a:r>
              <a:rPr lang="en-US" sz="4000" b="1" u="sng" baseline="30000" dirty="0" smtClean="0">
                <a:solidFill>
                  <a:schemeClr val="accent2">
                    <a:lumMod val="75000"/>
                  </a:schemeClr>
                </a:solidFill>
              </a:rPr>
              <a:t>32 </a:t>
            </a:r>
            <a:r>
              <a:rPr lang="en-US" sz="4000" b="1" u="sng" dirty="0" smtClean="0">
                <a:solidFill>
                  <a:schemeClr val="accent2">
                    <a:lumMod val="75000"/>
                  </a:schemeClr>
                </a:solidFill>
              </a:rPr>
              <a:t>Remember Lot's wife  </a:t>
            </a:r>
          </a:p>
          <a:p>
            <a:endParaRPr lang="en-US" sz="4000" b="1" u="sng" dirty="0">
              <a:solidFill>
                <a:schemeClr val="accent2">
                  <a:lumMod val="75000"/>
                </a:schemeClr>
              </a:solidFill>
            </a:endParaRPr>
          </a:p>
          <a:p>
            <a:r>
              <a:rPr lang="en-US" sz="4000" b="1" u="sng" dirty="0" smtClean="0">
                <a:solidFill>
                  <a:schemeClr val="accent2">
                    <a:lumMod val="75000"/>
                  </a:schemeClr>
                </a:solidFill>
              </a:rPr>
              <a:t>Who wants their wives to be remembered</a:t>
            </a:r>
          </a:p>
          <a:p>
            <a:r>
              <a:rPr lang="en-US" sz="4000" b="1" u="sng" dirty="0" smtClean="0">
                <a:solidFill>
                  <a:schemeClr val="accent2">
                    <a:lumMod val="75000"/>
                  </a:schemeClr>
                </a:solidFill>
              </a:rPr>
              <a:t>Like that? </a:t>
            </a:r>
          </a:p>
          <a:p>
            <a:endParaRPr lang="en-US" dirty="0"/>
          </a:p>
        </p:txBody>
      </p:sp>
    </p:spTree>
    <p:extLst>
      <p:ext uri="{BB962C8B-B14F-4D97-AF65-F5344CB8AC3E}">
        <p14:creationId xmlns:p14="http://schemas.microsoft.com/office/powerpoint/2010/main" val="1078479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72736"/>
            <a:ext cx="11991109" cy="6785264"/>
          </a:xfrm>
        </p:spPr>
        <p:txBody>
          <a:bodyPr>
            <a:normAutofit fontScale="92500" lnSpcReduction="20000"/>
          </a:bodyPr>
          <a:lstStyle/>
          <a:p>
            <a:r>
              <a:rPr lang="en-US" sz="3900" b="1" u="sng" dirty="0" smtClean="0"/>
              <a:t>Consider these scriptures that teach us ‘not to look back’.</a:t>
            </a:r>
          </a:p>
          <a:p>
            <a:pPr marL="0" indent="0">
              <a:buNone/>
            </a:pPr>
            <a:r>
              <a:rPr lang="en-US" sz="3900" dirty="0" smtClean="0"/>
              <a:t>1. Luke 9:62  </a:t>
            </a:r>
            <a:r>
              <a:rPr lang="en-US" sz="3900" baseline="30000" dirty="0" smtClean="0"/>
              <a:t>62 </a:t>
            </a:r>
            <a:r>
              <a:rPr lang="en-US" sz="3900" dirty="0" smtClean="0"/>
              <a:t>And Jesus said unto him, No man, having put his hand to the plough, and looking back, is fit for the kingdom of God  ..  Jesus is saying:</a:t>
            </a:r>
          </a:p>
          <a:p>
            <a:r>
              <a:rPr lang="en-US" sz="3900" b="1" u="sng" dirty="0" smtClean="0"/>
              <a:t>Don’t look back!</a:t>
            </a:r>
          </a:p>
          <a:p>
            <a:pPr marL="0" indent="0">
              <a:buNone/>
            </a:pPr>
            <a:r>
              <a:rPr lang="en-US" sz="3900" dirty="0" smtClean="0"/>
              <a:t>2. Matt. 14: </a:t>
            </a:r>
            <a:r>
              <a:rPr lang="en-US" sz="3900" baseline="30000" dirty="0" smtClean="0"/>
              <a:t>28 </a:t>
            </a:r>
            <a:r>
              <a:rPr lang="en-US" sz="3900" dirty="0" smtClean="0"/>
              <a:t>And Peter answered him and said, Lord, if it be thou, bid me come unto thee on the water.</a:t>
            </a:r>
          </a:p>
          <a:p>
            <a:r>
              <a:rPr lang="en-US" sz="3900" baseline="30000" dirty="0" smtClean="0"/>
              <a:t>29 </a:t>
            </a:r>
            <a:r>
              <a:rPr lang="en-US" sz="3900" dirty="0" smtClean="0"/>
              <a:t>And he said, Come. </a:t>
            </a:r>
            <a:r>
              <a:rPr lang="en-US" sz="3900" b="1" u="sng" dirty="0" smtClean="0"/>
              <a:t>And when Peter was come down out of the ship, he walked on the water, to go to Jesus</a:t>
            </a:r>
            <a:r>
              <a:rPr lang="en-US" sz="3900" dirty="0" smtClean="0"/>
              <a:t>.</a:t>
            </a:r>
          </a:p>
          <a:p>
            <a:r>
              <a:rPr lang="en-US" sz="3900" baseline="30000" dirty="0" smtClean="0"/>
              <a:t>30 </a:t>
            </a:r>
            <a:r>
              <a:rPr lang="en-US" sz="3900" dirty="0" smtClean="0"/>
              <a:t>But when he saw the wind boisterous, he was afraid; and beginning to sink, he cried, saying, Lord, save me.</a:t>
            </a:r>
          </a:p>
          <a:p>
            <a:r>
              <a:rPr lang="en-US" sz="3900" baseline="30000" dirty="0" smtClean="0"/>
              <a:t>31 </a:t>
            </a:r>
            <a:r>
              <a:rPr lang="en-US" sz="3900" dirty="0" smtClean="0"/>
              <a:t>And immediately Jesus stretched forth his hand, and caught him, and said unto him, O thou of little faith, wherefore didst thou doubt?</a:t>
            </a:r>
          </a:p>
          <a:p>
            <a:endParaRPr lang="en-US" dirty="0"/>
          </a:p>
        </p:txBody>
      </p:sp>
    </p:spTree>
    <p:extLst>
      <p:ext uri="{BB962C8B-B14F-4D97-AF65-F5344CB8AC3E}">
        <p14:creationId xmlns:p14="http://schemas.microsoft.com/office/powerpoint/2010/main" val="82777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5" end="5"/>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905509" cy="6746875"/>
          </a:xfrm>
        </p:spPr>
        <p:txBody>
          <a:bodyPr>
            <a:normAutofit/>
          </a:bodyPr>
          <a:lstStyle/>
          <a:p>
            <a:endParaRPr lang="en-US" sz="3600" b="1" dirty="0" smtClean="0"/>
          </a:p>
          <a:p>
            <a:r>
              <a:rPr lang="en-US" sz="3600" dirty="0" smtClean="0"/>
              <a:t>God uses a lot of ‘Don’ts in the Bible”</a:t>
            </a:r>
          </a:p>
          <a:p>
            <a:endParaRPr lang="en-US" sz="3600" dirty="0" smtClean="0"/>
          </a:p>
          <a:p>
            <a:pPr marL="0" indent="0">
              <a:buNone/>
            </a:pPr>
            <a:r>
              <a:rPr lang="en-US" sz="3600" b="1" dirty="0" smtClean="0">
                <a:solidFill>
                  <a:schemeClr val="accent2">
                    <a:lumMod val="75000"/>
                  </a:schemeClr>
                </a:solidFill>
              </a:rPr>
              <a:t>1.  Don’t be a gossiper. (Talebearer)  </a:t>
            </a:r>
            <a:r>
              <a:rPr lang="en-US" sz="3600" dirty="0" smtClean="0"/>
              <a:t>Lev. 19:16  Thou shalt</a:t>
            </a:r>
          </a:p>
          <a:p>
            <a:r>
              <a:rPr lang="en-US" sz="3600" dirty="0" smtClean="0"/>
              <a:t> not go up and down as a talebearer among thy people: neither shalt thou stand against the blood of thy </a:t>
            </a:r>
            <a:r>
              <a:rPr lang="en-US" sz="3600" dirty="0" err="1" smtClean="0"/>
              <a:t>neighbour</a:t>
            </a:r>
            <a:r>
              <a:rPr lang="en-US" sz="3600" dirty="0" smtClean="0"/>
              <a:t>; I am the </a:t>
            </a:r>
            <a:r>
              <a:rPr lang="en-US" sz="3600" cap="small" dirty="0" smtClean="0">
                <a:effectLst/>
              </a:rPr>
              <a:t>Lord</a:t>
            </a:r>
            <a:r>
              <a:rPr lang="en-US" sz="3600" dirty="0" smtClean="0"/>
              <a:t>.</a:t>
            </a:r>
          </a:p>
          <a:p>
            <a:r>
              <a:rPr lang="en-US" sz="3600" dirty="0"/>
              <a:t> </a:t>
            </a:r>
            <a:r>
              <a:rPr lang="en-US" sz="3600" dirty="0" smtClean="0"/>
              <a:t>  Prov. 10:18  </a:t>
            </a:r>
            <a:endParaRPr lang="en-US" sz="3600" b="1" dirty="0" smtClean="0"/>
          </a:p>
          <a:p>
            <a:r>
              <a:rPr lang="en-US" sz="3600" baseline="30000" dirty="0" smtClean="0"/>
              <a:t>18 </a:t>
            </a:r>
            <a:r>
              <a:rPr lang="en-US" sz="3600" dirty="0" smtClean="0"/>
              <a:t>He that </a:t>
            </a:r>
            <a:r>
              <a:rPr lang="en-US" sz="3600" dirty="0" err="1" smtClean="0"/>
              <a:t>hideth</a:t>
            </a:r>
            <a:r>
              <a:rPr lang="en-US" sz="3600" dirty="0" smtClean="0"/>
              <a:t> hatred with lying lips, and he that </a:t>
            </a:r>
            <a:r>
              <a:rPr lang="en-US" sz="3600" dirty="0" err="1" smtClean="0"/>
              <a:t>uttereth</a:t>
            </a:r>
            <a:r>
              <a:rPr lang="en-US" sz="3600" dirty="0" smtClean="0"/>
              <a:t> a slander, is a fool.</a:t>
            </a:r>
          </a:p>
          <a:p>
            <a:endParaRPr lang="en-US" sz="3600" dirty="0"/>
          </a:p>
        </p:txBody>
      </p:sp>
    </p:spTree>
    <p:extLst>
      <p:ext uri="{BB962C8B-B14F-4D97-AF65-F5344CB8AC3E}">
        <p14:creationId xmlns:p14="http://schemas.microsoft.com/office/powerpoint/2010/main" val="2483939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43064" cy="6858000"/>
          </a:xfrm>
        </p:spPr>
        <p:txBody>
          <a:bodyPr>
            <a:normAutofit fontScale="92500" lnSpcReduction="20000"/>
          </a:bodyPr>
          <a:lstStyle/>
          <a:p>
            <a:r>
              <a:rPr lang="en-US" sz="3900" b="1" u="sng" dirty="0" smtClean="0">
                <a:effectLst>
                  <a:outerShdw blurRad="38100" dist="38100" dir="2700000" algn="tl">
                    <a:srgbClr val="000000">
                      <a:alpha val="43137"/>
                    </a:srgbClr>
                  </a:outerShdw>
                </a:effectLst>
              </a:rPr>
              <a:t>2. Don’t be a Demas ..2 Tim. 4:10  </a:t>
            </a:r>
            <a:r>
              <a:rPr lang="en-US" sz="3900" baseline="30000" dirty="0" smtClean="0"/>
              <a:t>10 </a:t>
            </a:r>
            <a:r>
              <a:rPr lang="en-US" sz="3900" dirty="0" smtClean="0"/>
              <a:t>For Demas hath forsaken me, having loved this present world, and is departed unto Thessalonica; </a:t>
            </a:r>
            <a:r>
              <a:rPr lang="en-US" sz="3900" dirty="0" err="1" smtClean="0"/>
              <a:t>Crescens</a:t>
            </a:r>
            <a:r>
              <a:rPr lang="en-US" sz="3900" dirty="0" smtClean="0"/>
              <a:t> to Galatia, Titus unto Dalmatia.</a:t>
            </a:r>
          </a:p>
          <a:p>
            <a:r>
              <a:rPr lang="en-US" sz="3900" i="1" u="sng" dirty="0"/>
              <a:t> </a:t>
            </a:r>
            <a:r>
              <a:rPr lang="en-US" sz="3900" i="1" u="sng" dirty="0" smtClean="0"/>
              <a:t>   </a:t>
            </a:r>
            <a:r>
              <a:rPr lang="en-US" sz="3900" b="1" i="1" u="sng" dirty="0" smtClean="0">
                <a:solidFill>
                  <a:schemeClr val="accent2">
                    <a:lumMod val="75000"/>
                  </a:schemeClr>
                </a:solidFill>
              </a:rPr>
              <a:t>Don’t love this present world.  I John 2:15-17  </a:t>
            </a:r>
          </a:p>
          <a:p>
            <a:r>
              <a:rPr lang="en-US" sz="3900" baseline="30000" dirty="0" smtClean="0"/>
              <a:t>15 </a:t>
            </a:r>
            <a:r>
              <a:rPr lang="en-US" sz="3900" dirty="0" smtClean="0"/>
              <a:t>Love not the world, neither the things that are in the world. If any man love the world, the love of the Father is not in him.</a:t>
            </a:r>
          </a:p>
          <a:p>
            <a:r>
              <a:rPr lang="en-US" sz="3900" baseline="30000" dirty="0" smtClean="0"/>
              <a:t>16 </a:t>
            </a:r>
            <a:r>
              <a:rPr lang="en-US" sz="3900" dirty="0" smtClean="0"/>
              <a:t>For all that is in the world, the lust of the flesh, and the lust of the eyes, and the pride of life, is not of the Father, but is of the world.</a:t>
            </a:r>
          </a:p>
          <a:p>
            <a:r>
              <a:rPr lang="en-US" sz="3900" baseline="30000" dirty="0" smtClean="0"/>
              <a:t>17 </a:t>
            </a:r>
            <a:r>
              <a:rPr lang="en-US" sz="3900" dirty="0" smtClean="0"/>
              <a:t>And the world </a:t>
            </a:r>
            <a:r>
              <a:rPr lang="en-US" sz="3900" dirty="0" err="1" smtClean="0"/>
              <a:t>passeth</a:t>
            </a:r>
            <a:r>
              <a:rPr lang="en-US" sz="3900" dirty="0" smtClean="0"/>
              <a:t> away, and the lust thereof: but he that doeth the will of God </a:t>
            </a:r>
            <a:r>
              <a:rPr lang="en-US" sz="3900" dirty="0" err="1" smtClean="0"/>
              <a:t>abideth</a:t>
            </a:r>
            <a:r>
              <a:rPr lang="en-US" sz="3900" dirty="0" smtClean="0"/>
              <a:t> for ever.</a:t>
            </a:r>
          </a:p>
          <a:p>
            <a:endParaRPr lang="en-US" sz="3600" i="1" u="sng" dirty="0" smtClean="0"/>
          </a:p>
          <a:p>
            <a:r>
              <a:rPr lang="en-US" sz="3600" i="1" u="sng" dirty="0"/>
              <a:t> </a:t>
            </a:r>
            <a:r>
              <a:rPr lang="en-US" sz="3600" i="1" u="sng" dirty="0" smtClean="0"/>
              <a:t>  </a:t>
            </a:r>
          </a:p>
          <a:p>
            <a:r>
              <a:rPr lang="en-US" sz="3600" i="1" u="sng" dirty="0"/>
              <a:t> </a:t>
            </a:r>
            <a:r>
              <a:rPr lang="en-US" sz="3600" i="1" u="sng" dirty="0" smtClean="0"/>
              <a:t>   </a:t>
            </a:r>
          </a:p>
          <a:p>
            <a:endParaRPr lang="en-US" dirty="0" smtClean="0"/>
          </a:p>
          <a:p>
            <a:endParaRPr lang="en-US" dirty="0"/>
          </a:p>
        </p:txBody>
      </p:sp>
    </p:spTree>
    <p:extLst>
      <p:ext uri="{BB962C8B-B14F-4D97-AF65-F5344CB8AC3E}">
        <p14:creationId xmlns:p14="http://schemas.microsoft.com/office/powerpoint/2010/main" val="137150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182</Words>
  <Application>Microsoft Office PowerPoint</Application>
  <PresentationFormat>Widescreen</PresentationFormat>
  <Paragraphs>82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Don’t Look Back!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Look Back!</dc:title>
  <dc:creator>mac</dc:creator>
  <cp:lastModifiedBy>mac</cp:lastModifiedBy>
  <cp:revision>14</cp:revision>
  <dcterms:created xsi:type="dcterms:W3CDTF">2018-09-07T11:03:13Z</dcterms:created>
  <dcterms:modified xsi:type="dcterms:W3CDTF">2018-09-09T00:51:28Z</dcterms:modified>
</cp:coreProperties>
</file>