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72DA4-0A79-437A-BC97-72747758BEC8}" type="datetimeFigureOut">
              <a:rPr lang="en-US"/>
              <a:pPr/>
              <a:t>6/18/2017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526ED-3657-473C-B507-6A3297AEEE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20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26ED-3657-473C-B507-6A3297AEEE4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5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53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31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3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9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5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46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1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31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0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99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2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1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9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7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C633830-2244-49AE-BC4A-47F415C177C6}" type="datetimeFigureOut">
              <a:rPr lang="en-US" dirty="0"/>
              <a:pPr/>
              <a:t>6/18/2017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08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1"/>
            <a:ext cx="12191999" cy="2218005"/>
          </a:xfrm>
        </p:spPr>
        <p:txBody>
          <a:bodyPr>
            <a:normAutofit/>
          </a:bodyPr>
          <a:lstStyle/>
          <a:p>
            <a:r>
              <a:rPr lang="en-US" sz="8800" b="1" dirty="0"/>
              <a:t>The Cost of Sin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37178"/>
      </p:ext>
    </p:extLst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now 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1200" y="3431572"/>
            <a:ext cx="6400800" cy="3426429"/>
          </a:xfrm>
        </p:spPr>
      </p:pic>
      <p:pic>
        <p:nvPicPr>
          <p:cNvPr id="7" name="Content Placeholder 6" descr="snow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7057017" cy="4114800"/>
          </a:xfrm>
        </p:spPr>
      </p:pic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Content Placeholder 14" descr="snow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7310" y="3048000"/>
            <a:ext cx="6774689" cy="3810001"/>
          </a:xfrm>
        </p:spPr>
      </p:pic>
      <p:pic>
        <p:nvPicPr>
          <p:cNvPr id="14" name="Content Placeholder 13" descr="snow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6299200" cy="3672933"/>
          </a:xfr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now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974991" cy="3733800"/>
          </a:xfrm>
        </p:spPr>
      </p:pic>
      <p:pic>
        <p:nvPicPr>
          <p:cNvPr id="6" name="Content Placeholder 5" descr="snow 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3376169"/>
            <a:ext cx="7010400" cy="3481832"/>
          </a:xfr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5077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The First Sin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069145"/>
            <a:ext cx="12192000" cy="5788855"/>
          </a:xfrm>
        </p:spPr>
        <p:txBody>
          <a:bodyPr>
            <a:normAutofit fontScale="92500" lnSpcReduction="20000"/>
          </a:bodyPr>
          <a:lstStyle/>
          <a:p>
            <a:r>
              <a:rPr lang="en-US" sz="3800" dirty="0"/>
              <a:t>Adam and Eve</a:t>
            </a:r>
          </a:p>
          <a:p>
            <a:pPr lvl="1"/>
            <a:r>
              <a:rPr lang="en-US" sz="3000" dirty="0"/>
              <a:t>Genesis 2:25</a:t>
            </a:r>
          </a:p>
          <a:p>
            <a:pPr lvl="2"/>
            <a:r>
              <a:rPr lang="en-US" sz="2600" dirty="0"/>
              <a:t>“And they were both naked, the man and his wife, and were not ashamed.”</a:t>
            </a:r>
          </a:p>
          <a:p>
            <a:pPr lvl="3"/>
            <a:r>
              <a:rPr lang="en-US" sz="2200" b="1" dirty="0"/>
              <a:t>Adam and Eve were not ashamed because they were innocent and free of sin, just like children</a:t>
            </a:r>
          </a:p>
          <a:p>
            <a:pPr lvl="1"/>
            <a:r>
              <a:rPr lang="en-US" sz="3000" dirty="0"/>
              <a:t>Genesis 3:1-21</a:t>
            </a:r>
          </a:p>
          <a:p>
            <a:pPr lvl="2"/>
            <a:r>
              <a:rPr lang="en-US" sz="2600" dirty="0"/>
              <a:t>6. “So when the woman saw that the tree was good for food, that it was pleasant to the eyes, and a tree desirable to make one wise, she took of its fruit and ate. She also gave to her husband with her, and he ate. </a:t>
            </a:r>
          </a:p>
          <a:p>
            <a:pPr lvl="2"/>
            <a:r>
              <a:rPr lang="en-US" sz="2600" dirty="0"/>
              <a:t>7. Then the eyes of both of them were opened, and they knew that they were naked.”</a:t>
            </a:r>
          </a:p>
          <a:p>
            <a:pPr algn="ctr">
              <a:buNone/>
            </a:pPr>
            <a:endParaRPr lang="en-US" sz="3600" b="1" dirty="0"/>
          </a:p>
          <a:p>
            <a:pPr algn="ctr">
              <a:buNone/>
            </a:pPr>
            <a:r>
              <a:rPr lang="en-US" sz="3300" b="1" dirty="0"/>
              <a:t>After giving in to sin, Adam and Eve are no longer innocent 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Other Examples of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6093"/>
            <a:ext cx="12192000" cy="5591908"/>
          </a:xfrm>
        </p:spPr>
        <p:txBody>
          <a:bodyPr>
            <a:normAutofit/>
          </a:bodyPr>
          <a:lstStyle/>
          <a:p>
            <a:r>
              <a:rPr lang="en-US" sz="3200" dirty="0"/>
              <a:t>David and Bathsheba</a:t>
            </a:r>
          </a:p>
          <a:p>
            <a:pPr lvl="1"/>
            <a:r>
              <a:rPr lang="en-US" sz="2800" dirty="0"/>
              <a:t>II Samuel 11:1-27</a:t>
            </a:r>
          </a:p>
          <a:p>
            <a:r>
              <a:rPr lang="en-US" sz="3200" dirty="0"/>
              <a:t>Judas</a:t>
            </a:r>
          </a:p>
          <a:p>
            <a:pPr lvl="1"/>
            <a:r>
              <a:rPr lang="en-US" sz="2800" dirty="0"/>
              <a:t>Matthew 26:14-16; 47-56; 27:3-5</a:t>
            </a:r>
          </a:p>
          <a:p>
            <a:pPr lvl="2"/>
            <a:r>
              <a:rPr lang="en-US" sz="2400" dirty="0"/>
              <a:t>14. “Then one of the twelve, called Judas Iscariot, went to the chief priests </a:t>
            </a:r>
          </a:p>
          <a:p>
            <a:pPr lvl="2"/>
            <a:r>
              <a:rPr lang="en-US" sz="2400" dirty="0"/>
              <a:t>15. and said, ‘What are you willing to give me if I deliver Him to you?’ And they counted out to him thirty pieces of silver.</a:t>
            </a:r>
          </a:p>
          <a:p>
            <a:pPr lvl="2"/>
            <a:r>
              <a:rPr lang="en-US" sz="2400" dirty="0"/>
              <a:t>16. So from that time he sought opportunity to betray Him.”</a:t>
            </a:r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sz="2800" b="1" dirty="0"/>
              <a:t>David and Judas had a choice to make, but gave in to sin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What are the Consequences of Sin?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6092"/>
            <a:ext cx="12192000" cy="559190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Adam and Eve</a:t>
            </a:r>
          </a:p>
          <a:p>
            <a:pPr lvl="1"/>
            <a:r>
              <a:rPr lang="en-US" sz="2800" dirty="0"/>
              <a:t>Banished from the garden</a:t>
            </a:r>
          </a:p>
          <a:p>
            <a:r>
              <a:rPr lang="en-US" sz="3200" dirty="0"/>
              <a:t>Judas</a:t>
            </a:r>
          </a:p>
          <a:p>
            <a:pPr lvl="1"/>
            <a:r>
              <a:rPr lang="en-US" sz="2800" dirty="0"/>
              <a:t>Hung himself</a:t>
            </a:r>
          </a:p>
          <a:p>
            <a:r>
              <a:rPr lang="en-US" sz="3200" dirty="0"/>
              <a:t>Our possible consequences</a:t>
            </a:r>
          </a:p>
          <a:p>
            <a:pPr lvl="1"/>
            <a:r>
              <a:rPr lang="en-US" sz="2800" dirty="0"/>
              <a:t>Lose family/friends</a:t>
            </a:r>
          </a:p>
          <a:p>
            <a:pPr lvl="1"/>
            <a:r>
              <a:rPr lang="en-US" sz="2800" dirty="0"/>
              <a:t>Hurt others (emotionally and/or physically)</a:t>
            </a:r>
          </a:p>
          <a:p>
            <a:pPr lvl="1"/>
            <a:r>
              <a:rPr lang="en-US" sz="2800" dirty="0"/>
              <a:t>Arrested</a:t>
            </a:r>
          </a:p>
          <a:p>
            <a:pPr lvl="1"/>
            <a:r>
              <a:rPr lang="en-US" sz="2800" dirty="0"/>
              <a:t>Die</a:t>
            </a:r>
          </a:p>
          <a:p>
            <a:pPr lvl="1"/>
            <a:r>
              <a:rPr lang="en-US" sz="2800" dirty="0"/>
              <a:t>Lose our soul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2535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How to Beat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7618"/>
            <a:ext cx="11582400" cy="569038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Recognize sin</a:t>
            </a:r>
          </a:p>
          <a:p>
            <a:pPr lvl="1"/>
            <a:r>
              <a:rPr lang="en-US" sz="3000" dirty="0"/>
              <a:t>2 Timothy 4:2b</a:t>
            </a:r>
          </a:p>
          <a:p>
            <a:r>
              <a:rPr lang="en-US" sz="3200" dirty="0"/>
              <a:t>Stay away from sin</a:t>
            </a:r>
          </a:p>
          <a:p>
            <a:pPr lvl="1"/>
            <a:r>
              <a:rPr lang="en-US" sz="3000" dirty="0"/>
              <a:t>Matthew 5:29-30</a:t>
            </a:r>
          </a:p>
          <a:p>
            <a:pPr lvl="1"/>
            <a:r>
              <a:rPr lang="en-US" sz="3000" dirty="0"/>
              <a:t>1 Corinthians 15:33</a:t>
            </a:r>
          </a:p>
          <a:p>
            <a:r>
              <a:rPr lang="en-US" sz="3200" dirty="0"/>
              <a:t>Build a strong foundation</a:t>
            </a:r>
          </a:p>
          <a:p>
            <a:pPr lvl="1"/>
            <a:r>
              <a:rPr lang="en-US" sz="3000" dirty="0"/>
              <a:t>Matthew 7:24-27</a:t>
            </a:r>
          </a:p>
          <a:p>
            <a:pPr lvl="1"/>
            <a:r>
              <a:rPr lang="en-US" sz="3000" dirty="0"/>
              <a:t>Luke 6:47-49</a:t>
            </a:r>
          </a:p>
          <a:p>
            <a:pPr lvl="1"/>
            <a:r>
              <a:rPr lang="en-US" sz="3000" dirty="0"/>
              <a:t>Matthew 16:18</a:t>
            </a:r>
          </a:p>
          <a:p>
            <a:r>
              <a:rPr lang="en-US" sz="3200" dirty="0"/>
              <a:t>Live for Godly things, not worldly things</a:t>
            </a:r>
          </a:p>
          <a:p>
            <a:pPr lvl="1"/>
            <a:r>
              <a:rPr lang="en-US" sz="3000" dirty="0"/>
              <a:t>Matthew 6:19-21 &amp; 24</a:t>
            </a:r>
          </a:p>
          <a:p>
            <a:pPr lvl="1"/>
            <a:r>
              <a:rPr lang="en-US" sz="3000" dirty="0"/>
              <a:t>1 Timothy 6:10 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9145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How to Beat Sin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477108"/>
            <a:ext cx="11047411" cy="5380891"/>
          </a:xfrm>
        </p:spPr>
        <p:txBody>
          <a:bodyPr>
            <a:normAutofit/>
          </a:bodyPr>
          <a:lstStyle/>
          <a:p>
            <a:r>
              <a:rPr lang="en-US" sz="3200" dirty="0"/>
              <a:t>Live by Jesus’ example</a:t>
            </a:r>
          </a:p>
          <a:p>
            <a:pPr lvl="1"/>
            <a:r>
              <a:rPr lang="en-US" sz="2800" dirty="0"/>
              <a:t>Matthew 4:1-11; Luke 4:1-13</a:t>
            </a:r>
          </a:p>
          <a:p>
            <a:pPr lvl="1"/>
            <a:r>
              <a:rPr lang="en-US" sz="2800" dirty="0"/>
              <a:t>Matthew 5:48</a:t>
            </a:r>
          </a:p>
          <a:p>
            <a:r>
              <a:rPr lang="en-US" sz="3200" dirty="0"/>
              <a:t>Be fearful of God</a:t>
            </a:r>
          </a:p>
          <a:p>
            <a:pPr lvl="1"/>
            <a:r>
              <a:rPr lang="en-US" sz="2800" dirty="0"/>
              <a:t>Matthew 7:13-14</a:t>
            </a:r>
          </a:p>
          <a:p>
            <a:pPr lvl="1"/>
            <a:r>
              <a:rPr lang="en-US" sz="2800" dirty="0"/>
              <a:t>Matthew 10:28</a:t>
            </a:r>
          </a:p>
          <a:p>
            <a:pPr lvl="1"/>
            <a:r>
              <a:rPr lang="en-US" sz="2800" dirty="0"/>
              <a:t>Luke 13:22-30</a:t>
            </a:r>
          </a:p>
          <a:p>
            <a:pPr lvl="1"/>
            <a:r>
              <a:rPr lang="en-US" sz="2800" dirty="0"/>
              <a:t>2 Corinthians 5:10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0332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/>
              <a:t>God’s Plan of 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2536"/>
            <a:ext cx="11582400" cy="5915464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Hear</a:t>
            </a:r>
            <a:r>
              <a:rPr lang="en-US" dirty="0"/>
              <a:t> </a:t>
            </a:r>
          </a:p>
          <a:p>
            <a:pPr lvl="1"/>
            <a:r>
              <a:rPr lang="en-US" sz="3000" dirty="0"/>
              <a:t>Acts 18:8</a:t>
            </a:r>
          </a:p>
          <a:p>
            <a:r>
              <a:rPr lang="en-US" sz="3200" dirty="0"/>
              <a:t>Believe</a:t>
            </a:r>
          </a:p>
          <a:p>
            <a:pPr lvl="1"/>
            <a:r>
              <a:rPr lang="en-US" sz="3000" dirty="0"/>
              <a:t>John 3:16; Mark 16:16; Acts 16:31</a:t>
            </a:r>
          </a:p>
          <a:p>
            <a:r>
              <a:rPr lang="en-US" sz="3200" dirty="0"/>
              <a:t>Confess</a:t>
            </a:r>
          </a:p>
          <a:p>
            <a:pPr lvl="1"/>
            <a:r>
              <a:rPr lang="en-US" sz="3000" dirty="0"/>
              <a:t>Matthew 10:32-33; Romans 10:9-10</a:t>
            </a:r>
          </a:p>
          <a:p>
            <a:r>
              <a:rPr lang="en-US" sz="3200" dirty="0"/>
              <a:t>Repent</a:t>
            </a:r>
          </a:p>
          <a:p>
            <a:pPr lvl="1"/>
            <a:r>
              <a:rPr lang="en-US" sz="3000" dirty="0"/>
              <a:t>Matthew 4:17; Acts 2:38; Luke 13:3; Acts 8:22</a:t>
            </a:r>
          </a:p>
          <a:p>
            <a:r>
              <a:rPr lang="en-US" sz="3200" dirty="0"/>
              <a:t>Be Baptized</a:t>
            </a:r>
          </a:p>
          <a:p>
            <a:pPr lvl="1"/>
            <a:r>
              <a:rPr lang="en-US" sz="3000" dirty="0"/>
              <a:t>Mark 16:14-20; John 3:3, 5-8; Romans 6:4; I Peter 3:21; Acts 2:38</a:t>
            </a:r>
          </a:p>
          <a:p>
            <a:r>
              <a:rPr lang="en-US" sz="3200" dirty="0"/>
              <a:t>Live a Faithful Life</a:t>
            </a:r>
          </a:p>
          <a:p>
            <a:pPr lvl="1"/>
            <a:r>
              <a:rPr lang="en-US" sz="3000" dirty="0"/>
              <a:t>Revelation 2:10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89</TotalTime>
  <Words>400</Words>
  <Application>Microsoft Office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Mesh</vt:lpstr>
      <vt:lpstr>The Cost of Sin</vt:lpstr>
      <vt:lpstr>PowerPoint Presentation</vt:lpstr>
      <vt:lpstr>PowerPoint Presentation</vt:lpstr>
      <vt:lpstr>The First Sin</vt:lpstr>
      <vt:lpstr>Other Examples of Sin</vt:lpstr>
      <vt:lpstr>What are the Consequences of Sin?</vt:lpstr>
      <vt:lpstr>How to Beat Sin</vt:lpstr>
      <vt:lpstr>How to Beat Sin</vt:lpstr>
      <vt:lpstr>God’s Plan of Salvation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</dc:creator>
  <cp:lastModifiedBy>Auditorium</cp:lastModifiedBy>
  <cp:revision>9</cp:revision>
  <dcterms:created xsi:type="dcterms:W3CDTF">2015-09-18T22:12:45Z</dcterms:created>
  <dcterms:modified xsi:type="dcterms:W3CDTF">2017-06-18T22:47:44Z</dcterms:modified>
</cp:coreProperties>
</file>