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sldIdLst>
    <p:sldId id="263" r:id="rId2"/>
    <p:sldId id="264" r:id="rId3"/>
    <p:sldId id="267" r:id="rId4"/>
    <p:sldId id="265" r:id="rId5"/>
    <p:sldId id="268" r:id="rId6"/>
    <p:sldId id="256" r:id="rId7"/>
    <p:sldId id="258" r:id="rId8"/>
    <p:sldId id="259" r:id="rId9"/>
    <p:sldId id="260" r:id="rId10"/>
    <p:sldId id="261" r:id="rId11"/>
    <p:sldId id="262" r:id="rId12"/>
    <p:sldId id="269" r:id="rId13"/>
    <p:sldId id="270"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4"/>
    <p:restoredTop sz="94541"/>
  </p:normalViewPr>
  <p:slideViewPr>
    <p:cSldViewPr snapToGrid="0" snapToObjects="1">
      <p:cViewPr varScale="1">
        <p:scale>
          <a:sx n="59" d="100"/>
          <a:sy n="59" d="100"/>
        </p:scale>
        <p:origin x="1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9609E-7FF3-5640-A7E1-BC95C0EF9DDC}" type="datetimeFigureOut">
              <a:rPr lang="en-US" smtClean="0"/>
              <a:t>10/20/2019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956DA-F2B2-4E45-80C8-4555CFCCD4FF}" type="slidenum">
              <a:rPr lang="en-US" smtClean="0"/>
              <a:t>‹#›</a:t>
            </a:fld>
            <a:endParaRPr lang="en-US"/>
          </a:p>
        </p:txBody>
      </p:sp>
    </p:spTree>
    <p:extLst>
      <p:ext uri="{BB962C8B-B14F-4D97-AF65-F5344CB8AC3E}">
        <p14:creationId xmlns:p14="http://schemas.microsoft.com/office/powerpoint/2010/main" val="4287685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kern="1200" dirty="0">
                <a:solidFill>
                  <a:schemeClr val="tx1"/>
                </a:solidFill>
                <a:effectLst/>
                <a:latin typeface="+mn-lt"/>
                <a:ea typeface="+mn-ea"/>
                <a:cs typeface="+mn-cs"/>
              </a:rPr>
              <a:t>The man who shot </a:t>
            </a:r>
            <a:r>
              <a:rPr lang="en-US" sz="1200" b="1" i="0" kern="1200" dirty="0">
                <a:solidFill>
                  <a:schemeClr val="tx1"/>
                </a:solidFill>
                <a:effectLst/>
                <a:latin typeface="+mn-lt"/>
                <a:ea typeface="+mn-ea"/>
                <a:cs typeface="+mn-cs"/>
              </a:rPr>
              <a:t>John Lennon</a:t>
            </a:r>
            <a:r>
              <a:rPr lang="en-US" sz="1200" b="0" i="0" kern="1200" dirty="0">
                <a:solidFill>
                  <a:schemeClr val="tx1"/>
                </a:solidFill>
                <a:effectLst/>
                <a:latin typeface="+mn-lt"/>
                <a:ea typeface="+mn-ea"/>
                <a:cs typeface="+mn-cs"/>
              </a:rPr>
              <a:t>, Mark David Chapman, is captured getting an autograph from the Beatles star. After signing the album for him, Lennon asked, "Is this all you want?" Chapman smiled and nodded in agreement. Four hours later, as Lennon was returning to his residence from a recording studio, Chapman dropped onto one knee and fired five bullets into Lennon's back from close range. Lennon was pronounced dead on arrival at the hospital soon after. </a:t>
            </a:r>
          </a:p>
          <a:p>
            <a:pPr marL="228600" indent="-228600">
              <a:buAutoNum type="arabicPeriod"/>
            </a:pPr>
            <a:r>
              <a:rPr lang="en-US" sz="1200" b="0" i="0" kern="1200" dirty="0">
                <a:solidFill>
                  <a:schemeClr val="tx1"/>
                </a:solidFill>
                <a:effectLst/>
                <a:latin typeface="+mn-lt"/>
                <a:ea typeface="+mn-ea"/>
                <a:cs typeface="+mn-cs"/>
              </a:rPr>
              <a:t>This photo of </a:t>
            </a:r>
            <a:r>
              <a:rPr lang="en-US" sz="1200" b="1" i="0" kern="1200" dirty="0">
                <a:solidFill>
                  <a:schemeClr val="tx1"/>
                </a:solidFill>
                <a:effectLst/>
                <a:latin typeface="+mn-lt"/>
                <a:ea typeface="+mn-ea"/>
                <a:cs typeface="+mn-cs"/>
              </a:rPr>
              <a:t>James Dean </a:t>
            </a:r>
            <a:r>
              <a:rPr lang="en-US" sz="1200" b="0" i="0" kern="1200" dirty="0">
                <a:solidFill>
                  <a:schemeClr val="tx1"/>
                </a:solidFill>
                <a:effectLst/>
                <a:latin typeface="+mn-lt"/>
                <a:ea typeface="+mn-ea"/>
                <a:cs typeface="+mn-cs"/>
              </a:rPr>
              <a:t>at a gas station was taken the day that he died. Dean was a keen driver and loved race cars. He died when he crashed the Porsche in this photo, swerving to avoid an oncoming car, on September 30, 1955. Curiously, when Dean introduced himself to British actor Alec Guinness during an encounter in Hollywood, he asked him to take a look at the car. Guinness thought the car appeared "sinister" and told Dean: "If you get in that car, you will be found dead in it by this time next week." This happened on September 23, 1955, seven days before Dean's death. </a:t>
            </a:r>
          </a:p>
          <a:p>
            <a:pPr marL="228600" indent="-228600">
              <a:buAutoNum type="arabicPeriod"/>
            </a:pPr>
            <a:r>
              <a:rPr lang="en-US" sz="1200" b="0" i="0" kern="1200" dirty="0">
                <a:solidFill>
                  <a:schemeClr val="tx1"/>
                </a:solidFill>
                <a:effectLst/>
                <a:latin typeface="+mn-lt"/>
                <a:ea typeface="+mn-ea"/>
                <a:cs typeface="+mn-cs"/>
              </a:rPr>
              <a:t>This picture shows </a:t>
            </a:r>
            <a:r>
              <a:rPr lang="en-US" sz="1200" b="1" i="0" kern="1200" dirty="0">
                <a:solidFill>
                  <a:schemeClr val="tx1"/>
                </a:solidFill>
                <a:effectLst/>
                <a:latin typeface="+mn-lt"/>
                <a:ea typeface="+mn-ea"/>
                <a:cs typeface="+mn-cs"/>
              </a:rPr>
              <a:t>Martin Luther King Jr. </a:t>
            </a:r>
            <a:r>
              <a:rPr lang="en-US" sz="1200" b="0" i="0" kern="1200" dirty="0">
                <a:solidFill>
                  <a:schemeClr val="tx1"/>
                </a:solidFill>
                <a:effectLst/>
                <a:latin typeface="+mn-lt"/>
                <a:ea typeface="+mn-ea"/>
                <a:cs typeface="+mn-cs"/>
              </a:rPr>
              <a:t>standing with other civil rights leaders on the balcony of the Lorraine Motel in Memphis, Tennessee, on April 3rd, 1968.  A day later he was assassinated in approximately the same place by James Earl Ray, although there are many conspiracy theories surrounding the assassination. </a:t>
            </a:r>
          </a:p>
          <a:p>
            <a:pPr marL="228600" indent="-228600">
              <a:buAutoNum type="arabicPeriod"/>
            </a:pPr>
            <a:r>
              <a:rPr lang="en-US" sz="1200" b="0" i="0" kern="1200" dirty="0">
                <a:solidFill>
                  <a:schemeClr val="tx1"/>
                </a:solidFill>
                <a:effectLst/>
                <a:latin typeface="+mn-lt"/>
                <a:ea typeface="+mn-ea"/>
                <a:cs typeface="+mn-cs"/>
              </a:rPr>
              <a:t>This is </a:t>
            </a:r>
            <a:r>
              <a:rPr lang="en-US" sz="1200" b="1" i="0" kern="1200" dirty="0">
                <a:solidFill>
                  <a:schemeClr val="tx1"/>
                </a:solidFill>
                <a:effectLst/>
                <a:latin typeface="+mn-lt"/>
                <a:ea typeface="+mn-ea"/>
                <a:cs typeface="+mn-cs"/>
              </a:rPr>
              <a:t>Princess Dianna </a:t>
            </a:r>
            <a:r>
              <a:rPr lang="en-US" sz="1200" b="0" i="0" kern="1200" dirty="0">
                <a:solidFill>
                  <a:schemeClr val="tx1"/>
                </a:solidFill>
                <a:effectLst/>
                <a:latin typeface="+mn-lt"/>
                <a:ea typeface="+mn-ea"/>
                <a:cs typeface="+mn-cs"/>
              </a:rPr>
              <a:t>as she was leaving the Ritz in Paris….moments later, she died in a car accident.</a:t>
            </a:r>
          </a:p>
          <a:p>
            <a:pPr marL="228600" indent="-228600">
              <a:buAutoNum type="arabicPeriod"/>
            </a:pPr>
            <a:r>
              <a:rPr lang="en-US" sz="1200" b="0" i="0" kern="1200" dirty="0">
                <a:solidFill>
                  <a:schemeClr val="tx1"/>
                </a:solidFill>
                <a:effectLst/>
                <a:latin typeface="+mn-lt"/>
                <a:ea typeface="+mn-ea"/>
                <a:cs typeface="+mn-cs"/>
              </a:rPr>
              <a:t>This is </a:t>
            </a:r>
            <a:r>
              <a:rPr lang="en-US" sz="1200" b="1" i="0" kern="1200" dirty="0">
                <a:solidFill>
                  <a:schemeClr val="tx1"/>
                </a:solidFill>
                <a:effectLst/>
                <a:latin typeface="+mn-lt"/>
                <a:ea typeface="+mn-ea"/>
                <a:cs typeface="+mn-cs"/>
              </a:rPr>
              <a:t>Paul Walker</a:t>
            </a:r>
            <a:r>
              <a:rPr lang="en-US" sz="1200" b="0" i="0" kern="1200" dirty="0">
                <a:solidFill>
                  <a:schemeClr val="tx1"/>
                </a:solidFill>
                <a:effectLst/>
                <a:latin typeface="+mn-lt"/>
                <a:ea typeface="+mn-ea"/>
                <a:cs typeface="+mn-cs"/>
              </a:rPr>
              <a:t>… moments later, he was killed in that car after crashing.</a:t>
            </a:r>
          </a:p>
          <a:p>
            <a:pPr marL="228600" indent="-228600">
              <a:buAutoNum type="arabicPeriod"/>
            </a:pPr>
            <a:r>
              <a:rPr lang="en-US" sz="1200" b="0" i="0" kern="1200" dirty="0">
                <a:solidFill>
                  <a:schemeClr val="tx1"/>
                </a:solidFill>
                <a:effectLst/>
                <a:latin typeface="+mn-lt"/>
                <a:ea typeface="+mn-ea"/>
                <a:cs typeface="+mn-cs"/>
              </a:rPr>
              <a:t>This is the picture of </a:t>
            </a:r>
            <a:r>
              <a:rPr lang="en-US" sz="1200" b="1" i="0" kern="1200" dirty="0">
                <a:solidFill>
                  <a:schemeClr val="tx1"/>
                </a:solidFill>
                <a:effectLst/>
                <a:latin typeface="+mn-lt"/>
                <a:ea typeface="+mn-ea"/>
                <a:cs typeface="+mn-cs"/>
              </a:rPr>
              <a:t>John F. Kennedy</a:t>
            </a:r>
            <a:r>
              <a:rPr lang="en-US" sz="1200" b="0" i="0" kern="1200" dirty="0">
                <a:solidFill>
                  <a:schemeClr val="tx1"/>
                </a:solidFill>
                <a:effectLst/>
                <a:latin typeface="+mn-lt"/>
                <a:ea typeface="+mn-ea"/>
                <a:cs typeface="+mn-cs"/>
              </a:rPr>
              <a:t> right before he was assassinated.</a:t>
            </a:r>
          </a:p>
          <a:p>
            <a:pPr marL="228600" indent="-228600">
              <a:buAutoNum type="arabicPeriod"/>
            </a:pPr>
            <a:r>
              <a:rPr lang="en-US" sz="1200" b="0" i="0" kern="1200" dirty="0">
                <a:solidFill>
                  <a:schemeClr val="tx1"/>
                </a:solidFill>
                <a:effectLst/>
                <a:latin typeface="+mn-lt"/>
                <a:ea typeface="+mn-ea"/>
                <a:cs typeface="+mn-cs"/>
              </a:rPr>
              <a:t>This photo of </a:t>
            </a:r>
            <a:r>
              <a:rPr lang="en-US" sz="1200" b="1" i="0" kern="1200" dirty="0">
                <a:solidFill>
                  <a:schemeClr val="tx1"/>
                </a:solidFill>
                <a:effectLst/>
                <a:latin typeface="+mn-lt"/>
                <a:ea typeface="+mn-ea"/>
                <a:cs typeface="+mn-cs"/>
              </a:rPr>
              <a:t>Elvis Presley </a:t>
            </a:r>
            <a:r>
              <a:rPr lang="en-US" sz="1200" b="0" i="0" kern="1200" dirty="0">
                <a:solidFill>
                  <a:schemeClr val="tx1"/>
                </a:solidFill>
                <a:effectLst/>
                <a:latin typeface="+mn-lt"/>
                <a:ea typeface="+mn-ea"/>
                <a:cs typeface="+mn-cs"/>
              </a:rPr>
              <a:t>was taken at Graceland in the early hours of August 16th, 1977 having just visited the dentist. Later that day Presley had a heart attack and died </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BE956DA-F2B2-4E45-80C8-4555CFCCD4FF}" type="slidenum">
              <a:rPr lang="en-US" smtClean="0"/>
              <a:t>3</a:t>
            </a:fld>
            <a:endParaRPr lang="en-US"/>
          </a:p>
        </p:txBody>
      </p:sp>
    </p:spTree>
    <p:extLst>
      <p:ext uri="{BB962C8B-B14F-4D97-AF65-F5344CB8AC3E}">
        <p14:creationId xmlns:p14="http://schemas.microsoft.com/office/powerpoint/2010/main" val="2351188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956DA-F2B2-4E45-80C8-4555CFCCD4FF}" type="slidenum">
              <a:rPr lang="en-US" smtClean="0"/>
              <a:t>13</a:t>
            </a:fld>
            <a:endParaRPr lang="en-US"/>
          </a:p>
        </p:txBody>
      </p:sp>
    </p:spTree>
    <p:extLst>
      <p:ext uri="{BB962C8B-B14F-4D97-AF65-F5344CB8AC3E}">
        <p14:creationId xmlns:p14="http://schemas.microsoft.com/office/powerpoint/2010/main" val="1464235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10/20/2019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10/20/2019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B36FD-4DA9-5744-BB8B-D6C412F2D09B}"/>
              </a:ext>
            </a:extLst>
          </p:cNvPr>
          <p:cNvPicPr>
            <a:picLocks noChangeAspect="1"/>
          </p:cNvPicPr>
          <p:nvPr/>
        </p:nvPicPr>
        <p:blipFill>
          <a:blip r:embed="rId2"/>
          <a:stretch>
            <a:fillRect/>
          </a:stretch>
        </p:blipFill>
        <p:spPr>
          <a:xfrm rot="568649">
            <a:off x="9086342" y="1022976"/>
            <a:ext cx="2813730" cy="2330977"/>
          </a:xfrm>
          <a:prstGeom prst="rect">
            <a:avLst/>
          </a:prstGeom>
        </p:spPr>
      </p:pic>
      <p:pic>
        <p:nvPicPr>
          <p:cNvPr id="6" name="Picture 5">
            <a:extLst>
              <a:ext uri="{FF2B5EF4-FFF2-40B4-BE49-F238E27FC236}">
                <a16:creationId xmlns:a16="http://schemas.microsoft.com/office/drawing/2014/main" id="{4D19C69A-DFC5-3A45-8A52-3B90475422BB}"/>
              </a:ext>
            </a:extLst>
          </p:cNvPr>
          <p:cNvPicPr>
            <a:picLocks noChangeAspect="1"/>
          </p:cNvPicPr>
          <p:nvPr/>
        </p:nvPicPr>
        <p:blipFill>
          <a:blip r:embed="rId3"/>
          <a:stretch>
            <a:fillRect/>
          </a:stretch>
        </p:blipFill>
        <p:spPr>
          <a:xfrm rot="20924748">
            <a:off x="358313" y="1032630"/>
            <a:ext cx="3421918" cy="2311672"/>
          </a:xfrm>
          <a:prstGeom prst="rect">
            <a:avLst/>
          </a:prstGeom>
        </p:spPr>
      </p:pic>
      <p:pic>
        <p:nvPicPr>
          <p:cNvPr id="10" name="Picture 9">
            <a:extLst>
              <a:ext uri="{FF2B5EF4-FFF2-40B4-BE49-F238E27FC236}">
                <a16:creationId xmlns:a16="http://schemas.microsoft.com/office/drawing/2014/main" id="{A2C8D855-A46F-D545-8F07-A72B56AD0D59}"/>
              </a:ext>
            </a:extLst>
          </p:cNvPr>
          <p:cNvPicPr>
            <a:picLocks noChangeAspect="1"/>
          </p:cNvPicPr>
          <p:nvPr/>
        </p:nvPicPr>
        <p:blipFill>
          <a:blip r:embed="rId4"/>
          <a:stretch>
            <a:fillRect/>
          </a:stretch>
        </p:blipFill>
        <p:spPr>
          <a:xfrm>
            <a:off x="6585362" y="1405466"/>
            <a:ext cx="2112199" cy="2604611"/>
          </a:xfrm>
          <a:prstGeom prst="rect">
            <a:avLst/>
          </a:prstGeom>
        </p:spPr>
      </p:pic>
      <p:pic>
        <p:nvPicPr>
          <p:cNvPr id="14" name="Picture 13">
            <a:extLst>
              <a:ext uri="{FF2B5EF4-FFF2-40B4-BE49-F238E27FC236}">
                <a16:creationId xmlns:a16="http://schemas.microsoft.com/office/drawing/2014/main" id="{98A134B7-F552-F347-BD78-401252848E24}"/>
              </a:ext>
            </a:extLst>
          </p:cNvPr>
          <p:cNvPicPr>
            <a:picLocks noChangeAspect="1"/>
          </p:cNvPicPr>
          <p:nvPr/>
        </p:nvPicPr>
        <p:blipFill>
          <a:blip r:embed="rId5"/>
          <a:stretch>
            <a:fillRect/>
          </a:stretch>
        </p:blipFill>
        <p:spPr>
          <a:xfrm>
            <a:off x="322012" y="4196344"/>
            <a:ext cx="3227394" cy="2310239"/>
          </a:xfrm>
          <a:prstGeom prst="rect">
            <a:avLst/>
          </a:prstGeom>
        </p:spPr>
      </p:pic>
      <p:pic>
        <p:nvPicPr>
          <p:cNvPr id="16" name="Picture 15">
            <a:extLst>
              <a:ext uri="{FF2B5EF4-FFF2-40B4-BE49-F238E27FC236}">
                <a16:creationId xmlns:a16="http://schemas.microsoft.com/office/drawing/2014/main" id="{2C63E298-88DB-4147-81B0-04366F242F9F}"/>
              </a:ext>
            </a:extLst>
          </p:cNvPr>
          <p:cNvPicPr>
            <a:picLocks noChangeAspect="1"/>
          </p:cNvPicPr>
          <p:nvPr/>
        </p:nvPicPr>
        <p:blipFill>
          <a:blip r:embed="rId6"/>
          <a:stretch>
            <a:fillRect/>
          </a:stretch>
        </p:blipFill>
        <p:spPr>
          <a:xfrm>
            <a:off x="8728511" y="4196344"/>
            <a:ext cx="3109094" cy="2472062"/>
          </a:xfrm>
          <a:prstGeom prst="rect">
            <a:avLst/>
          </a:prstGeom>
        </p:spPr>
      </p:pic>
      <p:pic>
        <p:nvPicPr>
          <p:cNvPr id="19" name="Picture 18">
            <a:extLst>
              <a:ext uri="{FF2B5EF4-FFF2-40B4-BE49-F238E27FC236}">
                <a16:creationId xmlns:a16="http://schemas.microsoft.com/office/drawing/2014/main" id="{ABF7AB2E-2E0C-B949-8670-9F8EE8A08790}"/>
              </a:ext>
            </a:extLst>
          </p:cNvPr>
          <p:cNvPicPr>
            <a:picLocks noChangeAspect="1"/>
          </p:cNvPicPr>
          <p:nvPr/>
        </p:nvPicPr>
        <p:blipFill rotWithShape="1">
          <a:blip r:embed="rId7"/>
          <a:srcRect l="2" r="33648"/>
          <a:stretch/>
        </p:blipFill>
        <p:spPr>
          <a:xfrm>
            <a:off x="4083288" y="1448410"/>
            <a:ext cx="2286000" cy="2561667"/>
          </a:xfrm>
          <a:prstGeom prst="rect">
            <a:avLst/>
          </a:prstGeom>
        </p:spPr>
      </p:pic>
      <p:pic>
        <p:nvPicPr>
          <p:cNvPr id="20" name="Picture 19">
            <a:extLst>
              <a:ext uri="{FF2B5EF4-FFF2-40B4-BE49-F238E27FC236}">
                <a16:creationId xmlns:a16="http://schemas.microsoft.com/office/drawing/2014/main" id="{88B844A9-B7EA-CC4F-87C0-D23B932468AE}"/>
              </a:ext>
            </a:extLst>
          </p:cNvPr>
          <p:cNvPicPr>
            <a:picLocks noChangeAspect="1"/>
          </p:cNvPicPr>
          <p:nvPr/>
        </p:nvPicPr>
        <p:blipFill rotWithShape="1">
          <a:blip r:embed="rId8"/>
          <a:srcRect l="25920" t="11577" r="13363" b="4748"/>
          <a:stretch/>
        </p:blipFill>
        <p:spPr>
          <a:xfrm>
            <a:off x="4600529" y="4351867"/>
            <a:ext cx="3332857" cy="2316539"/>
          </a:xfrm>
          <a:prstGeom prst="rect">
            <a:avLst/>
          </a:prstGeom>
        </p:spPr>
      </p:pic>
      <p:sp>
        <p:nvSpPr>
          <p:cNvPr id="21" name="TextBox 20">
            <a:extLst>
              <a:ext uri="{FF2B5EF4-FFF2-40B4-BE49-F238E27FC236}">
                <a16:creationId xmlns:a16="http://schemas.microsoft.com/office/drawing/2014/main" id="{E57318F3-D6F8-5A43-8863-1A038AF45626}"/>
              </a:ext>
            </a:extLst>
          </p:cNvPr>
          <p:cNvSpPr txBox="1"/>
          <p:nvPr/>
        </p:nvSpPr>
        <p:spPr>
          <a:xfrm>
            <a:off x="3400023" y="296214"/>
            <a:ext cx="5924281" cy="861774"/>
          </a:xfrm>
          <a:prstGeom prst="rect">
            <a:avLst/>
          </a:prstGeom>
          <a:noFill/>
        </p:spPr>
        <p:txBody>
          <a:bodyPr wrap="square" rtlCol="0">
            <a:spAutoFit/>
          </a:bodyPr>
          <a:lstStyle/>
          <a:p>
            <a:pPr algn="ctr"/>
            <a:endParaRPr lang="en-US" sz="5000" dirty="0"/>
          </a:p>
        </p:txBody>
      </p:sp>
    </p:spTree>
    <p:extLst>
      <p:ext uri="{BB962C8B-B14F-4D97-AF65-F5344CB8AC3E}">
        <p14:creationId xmlns:p14="http://schemas.microsoft.com/office/powerpoint/2010/main" val="168955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EB4B-2A6C-8346-B1CE-589FC6F00B29}"/>
              </a:ext>
            </a:extLst>
          </p:cNvPr>
          <p:cNvSpPr>
            <a:spLocks noGrp="1"/>
          </p:cNvSpPr>
          <p:nvPr>
            <p:ph type="title"/>
          </p:nvPr>
        </p:nvSpPr>
        <p:spPr>
          <a:xfrm>
            <a:off x="0" y="0"/>
            <a:ext cx="12192000" cy="1143000"/>
          </a:xfrm>
        </p:spPr>
        <p:txBody>
          <a:bodyPr>
            <a:noAutofit/>
          </a:bodyPr>
          <a:lstStyle/>
          <a:p>
            <a:pPr algn="ctr"/>
            <a:r>
              <a:rPr lang="en-US" sz="6000" dirty="0"/>
              <a:t>Have you Spread the gospel?</a:t>
            </a:r>
          </a:p>
        </p:txBody>
      </p:sp>
      <p:sp>
        <p:nvSpPr>
          <p:cNvPr id="3" name="Content Placeholder 2">
            <a:extLst>
              <a:ext uri="{FF2B5EF4-FFF2-40B4-BE49-F238E27FC236}">
                <a16:creationId xmlns:a16="http://schemas.microsoft.com/office/drawing/2014/main" id="{69E8F77E-5878-FF48-A3DE-BE5FE0BB0DDB}"/>
              </a:ext>
            </a:extLst>
          </p:cNvPr>
          <p:cNvSpPr>
            <a:spLocks noGrp="1"/>
          </p:cNvSpPr>
          <p:nvPr>
            <p:ph idx="1"/>
          </p:nvPr>
        </p:nvSpPr>
        <p:spPr>
          <a:xfrm>
            <a:off x="0" y="1470991"/>
            <a:ext cx="12192000" cy="5387009"/>
          </a:xfrm>
        </p:spPr>
        <p:txBody>
          <a:bodyPr>
            <a:normAutofit/>
          </a:bodyPr>
          <a:lstStyle/>
          <a:p>
            <a:r>
              <a:rPr lang="en-US" sz="4800" dirty="0"/>
              <a:t>Mark 15:15</a:t>
            </a:r>
          </a:p>
          <a:p>
            <a:r>
              <a:rPr lang="en-US" sz="4800" dirty="0"/>
              <a:t>1 Peter 3:15</a:t>
            </a:r>
          </a:p>
          <a:p>
            <a:r>
              <a:rPr lang="en-US" sz="4800" dirty="0"/>
              <a:t>Matthew 28:18-20 </a:t>
            </a:r>
          </a:p>
        </p:txBody>
      </p:sp>
      <p:pic>
        <p:nvPicPr>
          <p:cNvPr id="7" name="Picture 6">
            <a:extLst>
              <a:ext uri="{FF2B5EF4-FFF2-40B4-BE49-F238E27FC236}">
                <a16:creationId xmlns:a16="http://schemas.microsoft.com/office/drawing/2014/main" id="{62772CB8-CEF9-E443-B6DC-6D080039B085}"/>
              </a:ext>
            </a:extLst>
          </p:cNvPr>
          <p:cNvPicPr>
            <a:picLocks noChangeAspect="1"/>
          </p:cNvPicPr>
          <p:nvPr/>
        </p:nvPicPr>
        <p:blipFill rotWithShape="1">
          <a:blip r:embed="rId2"/>
          <a:srcRect l="3647" r="2577"/>
          <a:stretch/>
        </p:blipFill>
        <p:spPr>
          <a:xfrm>
            <a:off x="6309360" y="1741924"/>
            <a:ext cx="5486400" cy="4387942"/>
          </a:xfrm>
          <a:prstGeom prst="rect">
            <a:avLst/>
          </a:prstGeom>
        </p:spPr>
      </p:pic>
    </p:spTree>
    <p:extLst>
      <p:ext uri="{BB962C8B-B14F-4D97-AF65-F5344CB8AC3E}">
        <p14:creationId xmlns:p14="http://schemas.microsoft.com/office/powerpoint/2010/main" val="357991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EB4B-2A6C-8346-B1CE-589FC6F00B29}"/>
              </a:ext>
            </a:extLst>
          </p:cNvPr>
          <p:cNvSpPr>
            <a:spLocks noGrp="1"/>
          </p:cNvSpPr>
          <p:nvPr>
            <p:ph type="title"/>
          </p:nvPr>
        </p:nvSpPr>
        <p:spPr>
          <a:xfrm>
            <a:off x="0" y="0"/>
            <a:ext cx="12191999" cy="1143000"/>
          </a:xfrm>
        </p:spPr>
        <p:txBody>
          <a:bodyPr>
            <a:noAutofit/>
          </a:bodyPr>
          <a:lstStyle/>
          <a:p>
            <a:pPr algn="ctr"/>
            <a:r>
              <a:rPr lang="en-US" sz="6600" dirty="0"/>
              <a:t>Are you spiritually ready?</a:t>
            </a:r>
          </a:p>
        </p:txBody>
      </p:sp>
      <p:sp>
        <p:nvSpPr>
          <p:cNvPr id="3" name="Content Placeholder 2">
            <a:extLst>
              <a:ext uri="{FF2B5EF4-FFF2-40B4-BE49-F238E27FC236}">
                <a16:creationId xmlns:a16="http://schemas.microsoft.com/office/drawing/2014/main" id="{69E8F77E-5878-FF48-A3DE-BE5FE0BB0DDB}"/>
              </a:ext>
            </a:extLst>
          </p:cNvPr>
          <p:cNvSpPr>
            <a:spLocks noGrp="1"/>
          </p:cNvSpPr>
          <p:nvPr>
            <p:ph idx="1"/>
          </p:nvPr>
        </p:nvSpPr>
        <p:spPr>
          <a:xfrm>
            <a:off x="0" y="1470991"/>
            <a:ext cx="12192000" cy="5387009"/>
          </a:xfrm>
        </p:spPr>
        <p:txBody>
          <a:bodyPr>
            <a:normAutofit/>
          </a:bodyPr>
          <a:lstStyle/>
          <a:p>
            <a:r>
              <a:rPr lang="en-US" sz="3200" b="1" dirty="0"/>
              <a:t>Hear</a:t>
            </a:r>
            <a:r>
              <a:rPr lang="en-US" sz="3200" dirty="0"/>
              <a:t>     </a:t>
            </a:r>
            <a:r>
              <a:rPr lang="en-US" sz="2800" dirty="0"/>
              <a:t>Romans 10:17</a:t>
            </a:r>
          </a:p>
          <a:p>
            <a:r>
              <a:rPr lang="en-US" sz="3200" b="1" dirty="0"/>
              <a:t>Believe</a:t>
            </a:r>
            <a:r>
              <a:rPr lang="en-US" sz="3200" dirty="0"/>
              <a:t>    </a:t>
            </a:r>
            <a:r>
              <a:rPr lang="en-US" sz="2800" dirty="0"/>
              <a:t>Mark 16: 15-16, Romans 10:9</a:t>
            </a:r>
          </a:p>
          <a:p>
            <a:r>
              <a:rPr lang="en-US" sz="3200" b="1" dirty="0"/>
              <a:t>Repent</a:t>
            </a:r>
            <a:r>
              <a:rPr lang="en-US" sz="3200" dirty="0"/>
              <a:t>    </a:t>
            </a:r>
            <a:r>
              <a:rPr lang="en-US" sz="2800" dirty="0"/>
              <a:t>Luke 13:3, Luke 15:7, Acts 2:38</a:t>
            </a:r>
          </a:p>
          <a:p>
            <a:r>
              <a:rPr lang="en-US" sz="3200" b="1" dirty="0"/>
              <a:t>Confess</a:t>
            </a:r>
            <a:r>
              <a:rPr lang="en-US" sz="3200" dirty="0"/>
              <a:t>    </a:t>
            </a:r>
            <a:r>
              <a:rPr lang="en-US" sz="2800" dirty="0"/>
              <a:t>Romans 10:9, 1 John 1: 8-9</a:t>
            </a:r>
          </a:p>
          <a:p>
            <a:r>
              <a:rPr lang="en-US" sz="3200" b="1" dirty="0"/>
              <a:t>Be Baptized    </a:t>
            </a:r>
            <a:r>
              <a:rPr lang="en-US" sz="2800" dirty="0"/>
              <a:t>Mark 16: 15-16, Acts 2:38</a:t>
            </a:r>
          </a:p>
          <a:p>
            <a:r>
              <a:rPr lang="en-US" sz="3200" b="1" dirty="0"/>
              <a:t>Live a faithful life  </a:t>
            </a:r>
            <a:r>
              <a:rPr lang="en-US" sz="2800" b="1" dirty="0"/>
              <a:t>  </a:t>
            </a:r>
            <a:r>
              <a:rPr lang="en-US" sz="2800" dirty="0"/>
              <a:t>Ephesians 2:8</a:t>
            </a:r>
            <a:endParaRPr lang="en-US" sz="3200" dirty="0"/>
          </a:p>
        </p:txBody>
      </p:sp>
      <p:pic>
        <p:nvPicPr>
          <p:cNvPr id="4" name="Picture 3">
            <a:extLst>
              <a:ext uri="{FF2B5EF4-FFF2-40B4-BE49-F238E27FC236}">
                <a16:creationId xmlns:a16="http://schemas.microsoft.com/office/drawing/2014/main" id="{BA680D91-68EE-FF42-9F9B-72730DD93B39}"/>
              </a:ext>
            </a:extLst>
          </p:cNvPr>
          <p:cNvPicPr>
            <a:picLocks noChangeAspect="1"/>
          </p:cNvPicPr>
          <p:nvPr/>
        </p:nvPicPr>
        <p:blipFill>
          <a:blip r:embed="rId2"/>
          <a:stretch>
            <a:fillRect/>
          </a:stretch>
        </p:blipFill>
        <p:spPr>
          <a:xfrm>
            <a:off x="7163647" y="1143000"/>
            <a:ext cx="5028352" cy="5715000"/>
          </a:xfrm>
          <a:prstGeom prst="rect">
            <a:avLst/>
          </a:prstGeom>
        </p:spPr>
      </p:pic>
    </p:spTree>
    <p:extLst>
      <p:ext uri="{BB962C8B-B14F-4D97-AF65-F5344CB8AC3E}">
        <p14:creationId xmlns:p14="http://schemas.microsoft.com/office/powerpoint/2010/main" val="321459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3000"/>
                                        <p:tgtEl>
                                          <p:spTgt spid="3">
                                            <p:txEl>
                                              <p:pRg st="0" end="0"/>
                                            </p:txEl>
                                          </p:spTgt>
                                        </p:tgtEl>
                                      </p:cBhvr>
                                    </p:animEffect>
                                    <p:anim calcmode="lin" valueType="num">
                                      <p:cBhvr>
                                        <p:cTn id="13"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27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ssolv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dissolv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dissolve">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27FD-49D8-DC4C-B08E-68D6226B3DE0}"/>
              </a:ext>
            </a:extLst>
          </p:cNvPr>
          <p:cNvSpPr>
            <a:spLocks noGrp="1"/>
          </p:cNvSpPr>
          <p:nvPr>
            <p:ph type="title"/>
          </p:nvPr>
        </p:nvSpPr>
        <p:spPr>
          <a:xfrm>
            <a:off x="0" y="0"/>
            <a:ext cx="12191999" cy="2065867"/>
          </a:xfrm>
        </p:spPr>
        <p:txBody>
          <a:bodyPr>
            <a:normAutofit/>
          </a:bodyPr>
          <a:lstStyle/>
          <a:p>
            <a:pPr algn="ctr"/>
            <a:endParaRPr lang="en-US" sz="5500" dirty="0"/>
          </a:p>
        </p:txBody>
      </p:sp>
      <p:sp>
        <p:nvSpPr>
          <p:cNvPr id="3" name="TextBox 2">
            <a:extLst>
              <a:ext uri="{FF2B5EF4-FFF2-40B4-BE49-F238E27FC236}">
                <a16:creationId xmlns:a16="http://schemas.microsoft.com/office/drawing/2014/main" id="{2DE40A19-07BE-8F41-9C5E-B36C379713D7}"/>
              </a:ext>
            </a:extLst>
          </p:cNvPr>
          <p:cNvSpPr txBox="1"/>
          <p:nvPr/>
        </p:nvSpPr>
        <p:spPr>
          <a:xfrm>
            <a:off x="0" y="5744818"/>
            <a:ext cx="12191999" cy="938719"/>
          </a:xfrm>
          <a:prstGeom prst="rect">
            <a:avLst/>
          </a:prstGeom>
          <a:noFill/>
        </p:spPr>
        <p:txBody>
          <a:bodyPr wrap="square" rtlCol="0">
            <a:spAutoFit/>
          </a:bodyPr>
          <a:lstStyle/>
          <a:p>
            <a:pPr algn="ctr"/>
            <a:r>
              <a:rPr lang="en-US" sz="5500" dirty="0"/>
              <a:t>What if this was </a:t>
            </a:r>
            <a:r>
              <a:rPr lang="en-US" sz="5500" i="1" dirty="0"/>
              <a:t>YOUR</a:t>
            </a:r>
            <a:r>
              <a:rPr lang="en-US" sz="5500" dirty="0"/>
              <a:t> last picture?</a:t>
            </a:r>
          </a:p>
        </p:txBody>
      </p:sp>
      <p:pic>
        <p:nvPicPr>
          <p:cNvPr id="5" name="Picture 4">
            <a:extLst>
              <a:ext uri="{FF2B5EF4-FFF2-40B4-BE49-F238E27FC236}">
                <a16:creationId xmlns:a16="http://schemas.microsoft.com/office/drawing/2014/main" id="{60720AB7-F639-274A-B0DE-6C302A4E7C41}"/>
              </a:ext>
            </a:extLst>
          </p:cNvPr>
          <p:cNvPicPr>
            <a:picLocks noChangeAspect="1"/>
          </p:cNvPicPr>
          <p:nvPr/>
        </p:nvPicPr>
        <p:blipFill>
          <a:blip r:embed="rId2"/>
          <a:stretch>
            <a:fillRect/>
          </a:stretch>
        </p:blipFill>
        <p:spPr>
          <a:xfrm>
            <a:off x="4284204" y="1032933"/>
            <a:ext cx="3623589" cy="4197294"/>
          </a:xfrm>
          <a:prstGeom prst="rect">
            <a:avLst/>
          </a:prstGeom>
        </p:spPr>
      </p:pic>
    </p:spTree>
    <p:extLst>
      <p:ext uri="{BB962C8B-B14F-4D97-AF65-F5344CB8AC3E}">
        <p14:creationId xmlns:p14="http://schemas.microsoft.com/office/powerpoint/2010/main" val="290167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5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B36FD-4DA9-5744-BB8B-D6C412F2D09B}"/>
              </a:ext>
            </a:extLst>
          </p:cNvPr>
          <p:cNvPicPr>
            <a:picLocks noChangeAspect="1"/>
          </p:cNvPicPr>
          <p:nvPr/>
        </p:nvPicPr>
        <p:blipFill>
          <a:blip r:embed="rId3"/>
          <a:stretch>
            <a:fillRect/>
          </a:stretch>
        </p:blipFill>
        <p:spPr>
          <a:xfrm rot="568649">
            <a:off x="9086342" y="1022976"/>
            <a:ext cx="2813730" cy="2330977"/>
          </a:xfrm>
          <a:prstGeom prst="rect">
            <a:avLst/>
          </a:prstGeom>
        </p:spPr>
      </p:pic>
      <p:pic>
        <p:nvPicPr>
          <p:cNvPr id="6" name="Picture 5">
            <a:extLst>
              <a:ext uri="{FF2B5EF4-FFF2-40B4-BE49-F238E27FC236}">
                <a16:creationId xmlns:a16="http://schemas.microsoft.com/office/drawing/2014/main" id="{4D19C69A-DFC5-3A45-8A52-3B90475422BB}"/>
              </a:ext>
            </a:extLst>
          </p:cNvPr>
          <p:cNvPicPr>
            <a:picLocks noChangeAspect="1"/>
          </p:cNvPicPr>
          <p:nvPr/>
        </p:nvPicPr>
        <p:blipFill>
          <a:blip r:embed="rId4"/>
          <a:stretch>
            <a:fillRect/>
          </a:stretch>
        </p:blipFill>
        <p:spPr>
          <a:xfrm rot="20924748">
            <a:off x="358313" y="1032630"/>
            <a:ext cx="3421918" cy="2311672"/>
          </a:xfrm>
          <a:prstGeom prst="rect">
            <a:avLst/>
          </a:prstGeom>
        </p:spPr>
      </p:pic>
      <p:pic>
        <p:nvPicPr>
          <p:cNvPr id="10" name="Picture 9">
            <a:extLst>
              <a:ext uri="{FF2B5EF4-FFF2-40B4-BE49-F238E27FC236}">
                <a16:creationId xmlns:a16="http://schemas.microsoft.com/office/drawing/2014/main" id="{A2C8D855-A46F-D545-8F07-A72B56AD0D59}"/>
              </a:ext>
            </a:extLst>
          </p:cNvPr>
          <p:cNvPicPr>
            <a:picLocks noChangeAspect="1"/>
          </p:cNvPicPr>
          <p:nvPr/>
        </p:nvPicPr>
        <p:blipFill>
          <a:blip r:embed="rId5"/>
          <a:stretch>
            <a:fillRect/>
          </a:stretch>
        </p:blipFill>
        <p:spPr>
          <a:xfrm>
            <a:off x="6585362" y="1405466"/>
            <a:ext cx="2112199" cy="2604611"/>
          </a:xfrm>
          <a:prstGeom prst="rect">
            <a:avLst/>
          </a:prstGeom>
        </p:spPr>
      </p:pic>
      <p:pic>
        <p:nvPicPr>
          <p:cNvPr id="14" name="Picture 13">
            <a:extLst>
              <a:ext uri="{FF2B5EF4-FFF2-40B4-BE49-F238E27FC236}">
                <a16:creationId xmlns:a16="http://schemas.microsoft.com/office/drawing/2014/main" id="{98A134B7-F552-F347-BD78-401252848E24}"/>
              </a:ext>
            </a:extLst>
          </p:cNvPr>
          <p:cNvPicPr>
            <a:picLocks noChangeAspect="1"/>
          </p:cNvPicPr>
          <p:nvPr/>
        </p:nvPicPr>
        <p:blipFill>
          <a:blip r:embed="rId6"/>
          <a:stretch>
            <a:fillRect/>
          </a:stretch>
        </p:blipFill>
        <p:spPr>
          <a:xfrm>
            <a:off x="322012" y="4196344"/>
            <a:ext cx="3227394" cy="2310239"/>
          </a:xfrm>
          <a:prstGeom prst="rect">
            <a:avLst/>
          </a:prstGeom>
        </p:spPr>
      </p:pic>
      <p:pic>
        <p:nvPicPr>
          <p:cNvPr id="16" name="Picture 15">
            <a:extLst>
              <a:ext uri="{FF2B5EF4-FFF2-40B4-BE49-F238E27FC236}">
                <a16:creationId xmlns:a16="http://schemas.microsoft.com/office/drawing/2014/main" id="{2C63E298-88DB-4147-81B0-04366F242F9F}"/>
              </a:ext>
            </a:extLst>
          </p:cNvPr>
          <p:cNvPicPr>
            <a:picLocks noChangeAspect="1"/>
          </p:cNvPicPr>
          <p:nvPr/>
        </p:nvPicPr>
        <p:blipFill>
          <a:blip r:embed="rId7"/>
          <a:stretch>
            <a:fillRect/>
          </a:stretch>
        </p:blipFill>
        <p:spPr>
          <a:xfrm>
            <a:off x="8728511" y="4196344"/>
            <a:ext cx="3109094" cy="2472062"/>
          </a:xfrm>
          <a:prstGeom prst="rect">
            <a:avLst/>
          </a:prstGeom>
        </p:spPr>
      </p:pic>
      <p:pic>
        <p:nvPicPr>
          <p:cNvPr id="19" name="Picture 18">
            <a:extLst>
              <a:ext uri="{FF2B5EF4-FFF2-40B4-BE49-F238E27FC236}">
                <a16:creationId xmlns:a16="http://schemas.microsoft.com/office/drawing/2014/main" id="{ABF7AB2E-2E0C-B949-8670-9F8EE8A08790}"/>
              </a:ext>
            </a:extLst>
          </p:cNvPr>
          <p:cNvPicPr>
            <a:picLocks noChangeAspect="1"/>
          </p:cNvPicPr>
          <p:nvPr/>
        </p:nvPicPr>
        <p:blipFill rotWithShape="1">
          <a:blip r:embed="rId8"/>
          <a:srcRect l="2" r="33648"/>
          <a:stretch/>
        </p:blipFill>
        <p:spPr>
          <a:xfrm>
            <a:off x="4083288" y="1448410"/>
            <a:ext cx="2286000" cy="2561667"/>
          </a:xfrm>
          <a:prstGeom prst="rect">
            <a:avLst/>
          </a:prstGeom>
        </p:spPr>
      </p:pic>
      <p:pic>
        <p:nvPicPr>
          <p:cNvPr id="20" name="Picture 19">
            <a:extLst>
              <a:ext uri="{FF2B5EF4-FFF2-40B4-BE49-F238E27FC236}">
                <a16:creationId xmlns:a16="http://schemas.microsoft.com/office/drawing/2014/main" id="{88B844A9-B7EA-CC4F-87C0-D23B932468AE}"/>
              </a:ext>
            </a:extLst>
          </p:cNvPr>
          <p:cNvPicPr>
            <a:picLocks noChangeAspect="1"/>
          </p:cNvPicPr>
          <p:nvPr/>
        </p:nvPicPr>
        <p:blipFill rotWithShape="1">
          <a:blip r:embed="rId9"/>
          <a:srcRect l="25920" t="11577" r="13363" b="4748"/>
          <a:stretch/>
        </p:blipFill>
        <p:spPr>
          <a:xfrm>
            <a:off x="4600529" y="4351867"/>
            <a:ext cx="3332857" cy="2316539"/>
          </a:xfrm>
          <a:prstGeom prst="rect">
            <a:avLst/>
          </a:prstGeom>
        </p:spPr>
      </p:pic>
      <p:sp>
        <p:nvSpPr>
          <p:cNvPr id="21" name="TextBox 20">
            <a:extLst>
              <a:ext uri="{FF2B5EF4-FFF2-40B4-BE49-F238E27FC236}">
                <a16:creationId xmlns:a16="http://schemas.microsoft.com/office/drawing/2014/main" id="{E57318F3-D6F8-5A43-8863-1A038AF45626}"/>
              </a:ext>
            </a:extLst>
          </p:cNvPr>
          <p:cNvSpPr txBox="1"/>
          <p:nvPr/>
        </p:nvSpPr>
        <p:spPr>
          <a:xfrm>
            <a:off x="3400023" y="296214"/>
            <a:ext cx="5924281" cy="861774"/>
          </a:xfrm>
          <a:prstGeom prst="rect">
            <a:avLst/>
          </a:prstGeom>
          <a:noFill/>
        </p:spPr>
        <p:txBody>
          <a:bodyPr wrap="square" rtlCol="0">
            <a:spAutoFit/>
          </a:bodyPr>
          <a:lstStyle/>
          <a:p>
            <a:pPr algn="ctr"/>
            <a:endParaRPr lang="en-US" sz="5000" dirty="0"/>
          </a:p>
        </p:txBody>
      </p:sp>
    </p:spTree>
    <p:extLst>
      <p:ext uri="{BB962C8B-B14F-4D97-AF65-F5344CB8AC3E}">
        <p14:creationId xmlns:p14="http://schemas.microsoft.com/office/powerpoint/2010/main" val="8405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EB4B-2A6C-8346-B1CE-589FC6F00B29}"/>
              </a:ext>
            </a:extLst>
          </p:cNvPr>
          <p:cNvSpPr>
            <a:spLocks noGrp="1"/>
          </p:cNvSpPr>
          <p:nvPr>
            <p:ph type="title"/>
          </p:nvPr>
        </p:nvSpPr>
        <p:spPr>
          <a:xfrm>
            <a:off x="0" y="0"/>
            <a:ext cx="12191999" cy="1143000"/>
          </a:xfrm>
        </p:spPr>
        <p:txBody>
          <a:bodyPr>
            <a:noAutofit/>
          </a:bodyPr>
          <a:lstStyle/>
          <a:p>
            <a:pPr algn="ctr"/>
            <a:r>
              <a:rPr lang="en-US" sz="6600" dirty="0"/>
              <a:t>Are you spiritually ready?</a:t>
            </a:r>
          </a:p>
        </p:txBody>
      </p:sp>
      <p:sp>
        <p:nvSpPr>
          <p:cNvPr id="3" name="Content Placeholder 2">
            <a:extLst>
              <a:ext uri="{FF2B5EF4-FFF2-40B4-BE49-F238E27FC236}">
                <a16:creationId xmlns:a16="http://schemas.microsoft.com/office/drawing/2014/main" id="{69E8F77E-5878-FF48-A3DE-BE5FE0BB0DDB}"/>
              </a:ext>
            </a:extLst>
          </p:cNvPr>
          <p:cNvSpPr>
            <a:spLocks noGrp="1"/>
          </p:cNvSpPr>
          <p:nvPr>
            <p:ph idx="1"/>
          </p:nvPr>
        </p:nvSpPr>
        <p:spPr>
          <a:xfrm>
            <a:off x="0" y="1470991"/>
            <a:ext cx="12192000" cy="5387009"/>
          </a:xfrm>
        </p:spPr>
        <p:txBody>
          <a:bodyPr>
            <a:normAutofit/>
          </a:bodyPr>
          <a:lstStyle/>
          <a:p>
            <a:r>
              <a:rPr lang="en-US" sz="3200" b="1" dirty="0"/>
              <a:t>Hear</a:t>
            </a:r>
            <a:r>
              <a:rPr lang="en-US" sz="3200" dirty="0"/>
              <a:t>     </a:t>
            </a:r>
            <a:r>
              <a:rPr lang="en-US" sz="2800" dirty="0"/>
              <a:t>Romans 10:17</a:t>
            </a:r>
          </a:p>
          <a:p>
            <a:r>
              <a:rPr lang="en-US" sz="3200" b="1" dirty="0"/>
              <a:t>Believe</a:t>
            </a:r>
            <a:r>
              <a:rPr lang="en-US" sz="3200" dirty="0"/>
              <a:t>    </a:t>
            </a:r>
            <a:r>
              <a:rPr lang="en-US" sz="2800" dirty="0"/>
              <a:t>Mark 16: 15-16, Romans 10:9</a:t>
            </a:r>
          </a:p>
          <a:p>
            <a:r>
              <a:rPr lang="en-US" sz="3200" b="1" dirty="0"/>
              <a:t>Repent</a:t>
            </a:r>
            <a:r>
              <a:rPr lang="en-US" sz="3200" dirty="0"/>
              <a:t>    </a:t>
            </a:r>
            <a:r>
              <a:rPr lang="en-US" sz="2800" dirty="0"/>
              <a:t>Luke 13:3, Luke 15:7, Acts 2:38</a:t>
            </a:r>
          </a:p>
          <a:p>
            <a:r>
              <a:rPr lang="en-US" sz="3200" b="1" dirty="0"/>
              <a:t>Confess</a:t>
            </a:r>
            <a:r>
              <a:rPr lang="en-US" sz="3200" dirty="0"/>
              <a:t>    </a:t>
            </a:r>
            <a:r>
              <a:rPr lang="en-US" sz="2800" dirty="0"/>
              <a:t>Romans 10:9, 1 John 1: 8-9</a:t>
            </a:r>
          </a:p>
          <a:p>
            <a:r>
              <a:rPr lang="en-US" sz="3200" b="1" dirty="0"/>
              <a:t>Be Baptized    </a:t>
            </a:r>
            <a:r>
              <a:rPr lang="en-US" sz="2800" dirty="0"/>
              <a:t>Mark 16: 15-16, Acts 2:38</a:t>
            </a:r>
          </a:p>
          <a:p>
            <a:r>
              <a:rPr lang="en-US" sz="3200" b="1" dirty="0"/>
              <a:t>Live a faithful life  </a:t>
            </a:r>
            <a:r>
              <a:rPr lang="en-US" sz="2800" b="1" dirty="0"/>
              <a:t>  </a:t>
            </a:r>
            <a:r>
              <a:rPr lang="en-US" sz="2800" dirty="0"/>
              <a:t>Ephesians 2:8</a:t>
            </a:r>
            <a:endParaRPr lang="en-US" sz="3200" dirty="0"/>
          </a:p>
        </p:txBody>
      </p:sp>
      <p:pic>
        <p:nvPicPr>
          <p:cNvPr id="4" name="Picture 3">
            <a:extLst>
              <a:ext uri="{FF2B5EF4-FFF2-40B4-BE49-F238E27FC236}">
                <a16:creationId xmlns:a16="http://schemas.microsoft.com/office/drawing/2014/main" id="{BA680D91-68EE-FF42-9F9B-72730DD93B39}"/>
              </a:ext>
            </a:extLst>
          </p:cNvPr>
          <p:cNvPicPr>
            <a:picLocks noChangeAspect="1"/>
          </p:cNvPicPr>
          <p:nvPr/>
        </p:nvPicPr>
        <p:blipFill>
          <a:blip r:embed="rId2"/>
          <a:stretch>
            <a:fillRect/>
          </a:stretch>
        </p:blipFill>
        <p:spPr>
          <a:xfrm>
            <a:off x="7163647" y="1143000"/>
            <a:ext cx="5028352" cy="5715000"/>
          </a:xfrm>
          <a:prstGeom prst="rect">
            <a:avLst/>
          </a:prstGeom>
        </p:spPr>
      </p:pic>
    </p:spTree>
    <p:extLst>
      <p:ext uri="{BB962C8B-B14F-4D97-AF65-F5344CB8AC3E}">
        <p14:creationId xmlns:p14="http://schemas.microsoft.com/office/powerpoint/2010/main" val="15525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3000"/>
                                        <p:tgtEl>
                                          <p:spTgt spid="3">
                                            <p:txEl>
                                              <p:pRg st="0" end="0"/>
                                            </p:txEl>
                                          </p:spTgt>
                                        </p:tgtEl>
                                      </p:cBhvr>
                                    </p:animEffect>
                                    <p:anim calcmode="lin" valueType="num">
                                      <p:cBhvr>
                                        <p:cTn id="13"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27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5" dur="300" accel="100000" fill="hold">
                                          <p:stCondLst>
                                            <p:cond delay="27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ssolv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dissolv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dissolve">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8318-30BA-B549-8F77-A37A939D5C47}"/>
              </a:ext>
            </a:extLst>
          </p:cNvPr>
          <p:cNvSpPr>
            <a:spLocks noGrp="1"/>
          </p:cNvSpPr>
          <p:nvPr>
            <p:ph type="title"/>
          </p:nvPr>
        </p:nvSpPr>
        <p:spPr>
          <a:xfrm>
            <a:off x="1161291" y="2140226"/>
            <a:ext cx="9905998" cy="1905000"/>
          </a:xfrm>
        </p:spPr>
        <p:txBody>
          <a:bodyPr>
            <a:noAutofit/>
          </a:bodyPr>
          <a:lstStyle/>
          <a:p>
            <a:pPr algn="ctr"/>
            <a:r>
              <a:rPr lang="en-US" sz="9600" dirty="0"/>
              <a:t>What do these pictures All have in common?</a:t>
            </a:r>
          </a:p>
        </p:txBody>
      </p:sp>
    </p:spTree>
    <p:extLst>
      <p:ext uri="{BB962C8B-B14F-4D97-AF65-F5344CB8AC3E}">
        <p14:creationId xmlns:p14="http://schemas.microsoft.com/office/powerpoint/2010/main" val="272005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B36FD-4DA9-5744-BB8B-D6C412F2D09B}"/>
              </a:ext>
            </a:extLst>
          </p:cNvPr>
          <p:cNvPicPr>
            <a:picLocks noChangeAspect="1"/>
          </p:cNvPicPr>
          <p:nvPr/>
        </p:nvPicPr>
        <p:blipFill>
          <a:blip r:embed="rId3"/>
          <a:stretch>
            <a:fillRect/>
          </a:stretch>
        </p:blipFill>
        <p:spPr>
          <a:xfrm rot="568649">
            <a:off x="9086340" y="1463355"/>
            <a:ext cx="2813730" cy="2330977"/>
          </a:xfrm>
          <a:prstGeom prst="rect">
            <a:avLst/>
          </a:prstGeom>
        </p:spPr>
      </p:pic>
      <p:pic>
        <p:nvPicPr>
          <p:cNvPr id="6" name="Picture 5">
            <a:extLst>
              <a:ext uri="{FF2B5EF4-FFF2-40B4-BE49-F238E27FC236}">
                <a16:creationId xmlns:a16="http://schemas.microsoft.com/office/drawing/2014/main" id="{4D19C69A-DFC5-3A45-8A52-3B90475422BB}"/>
              </a:ext>
            </a:extLst>
          </p:cNvPr>
          <p:cNvPicPr>
            <a:picLocks noChangeAspect="1"/>
          </p:cNvPicPr>
          <p:nvPr/>
        </p:nvPicPr>
        <p:blipFill>
          <a:blip r:embed="rId4"/>
          <a:stretch>
            <a:fillRect/>
          </a:stretch>
        </p:blipFill>
        <p:spPr>
          <a:xfrm rot="20924748">
            <a:off x="330684" y="1760100"/>
            <a:ext cx="3421918" cy="2311672"/>
          </a:xfrm>
          <a:prstGeom prst="rect">
            <a:avLst/>
          </a:prstGeom>
        </p:spPr>
      </p:pic>
      <p:pic>
        <p:nvPicPr>
          <p:cNvPr id="10" name="Picture 9">
            <a:extLst>
              <a:ext uri="{FF2B5EF4-FFF2-40B4-BE49-F238E27FC236}">
                <a16:creationId xmlns:a16="http://schemas.microsoft.com/office/drawing/2014/main" id="{A2C8D855-A46F-D545-8F07-A72B56AD0D59}"/>
              </a:ext>
            </a:extLst>
          </p:cNvPr>
          <p:cNvPicPr>
            <a:picLocks noChangeAspect="1"/>
          </p:cNvPicPr>
          <p:nvPr/>
        </p:nvPicPr>
        <p:blipFill>
          <a:blip r:embed="rId5"/>
          <a:stretch>
            <a:fillRect/>
          </a:stretch>
        </p:blipFill>
        <p:spPr>
          <a:xfrm>
            <a:off x="6585361" y="1854558"/>
            <a:ext cx="2112199" cy="2437541"/>
          </a:xfrm>
          <a:prstGeom prst="rect">
            <a:avLst/>
          </a:prstGeom>
        </p:spPr>
      </p:pic>
      <p:pic>
        <p:nvPicPr>
          <p:cNvPr id="14" name="Picture 13">
            <a:extLst>
              <a:ext uri="{FF2B5EF4-FFF2-40B4-BE49-F238E27FC236}">
                <a16:creationId xmlns:a16="http://schemas.microsoft.com/office/drawing/2014/main" id="{98A134B7-F552-F347-BD78-401252848E24}"/>
              </a:ext>
            </a:extLst>
          </p:cNvPr>
          <p:cNvPicPr>
            <a:picLocks noChangeAspect="1"/>
          </p:cNvPicPr>
          <p:nvPr/>
        </p:nvPicPr>
        <p:blipFill>
          <a:blip r:embed="rId6"/>
          <a:stretch>
            <a:fillRect/>
          </a:stretch>
        </p:blipFill>
        <p:spPr>
          <a:xfrm>
            <a:off x="334891" y="4453922"/>
            <a:ext cx="3227394" cy="2310239"/>
          </a:xfrm>
          <a:prstGeom prst="rect">
            <a:avLst/>
          </a:prstGeom>
        </p:spPr>
      </p:pic>
      <p:pic>
        <p:nvPicPr>
          <p:cNvPr id="16" name="Picture 15">
            <a:extLst>
              <a:ext uri="{FF2B5EF4-FFF2-40B4-BE49-F238E27FC236}">
                <a16:creationId xmlns:a16="http://schemas.microsoft.com/office/drawing/2014/main" id="{2C63E298-88DB-4147-81B0-04366F242F9F}"/>
              </a:ext>
            </a:extLst>
          </p:cNvPr>
          <p:cNvPicPr>
            <a:picLocks noChangeAspect="1"/>
          </p:cNvPicPr>
          <p:nvPr/>
        </p:nvPicPr>
        <p:blipFill>
          <a:blip r:embed="rId7"/>
          <a:stretch>
            <a:fillRect/>
          </a:stretch>
        </p:blipFill>
        <p:spPr>
          <a:xfrm>
            <a:off x="8551572" y="4292099"/>
            <a:ext cx="3255083" cy="2472062"/>
          </a:xfrm>
          <a:prstGeom prst="rect">
            <a:avLst/>
          </a:prstGeom>
        </p:spPr>
      </p:pic>
      <p:pic>
        <p:nvPicPr>
          <p:cNvPr id="19" name="Picture 18">
            <a:extLst>
              <a:ext uri="{FF2B5EF4-FFF2-40B4-BE49-F238E27FC236}">
                <a16:creationId xmlns:a16="http://schemas.microsoft.com/office/drawing/2014/main" id="{ABF7AB2E-2E0C-B949-8670-9F8EE8A08790}"/>
              </a:ext>
            </a:extLst>
          </p:cNvPr>
          <p:cNvPicPr>
            <a:picLocks noChangeAspect="1"/>
          </p:cNvPicPr>
          <p:nvPr/>
        </p:nvPicPr>
        <p:blipFill rotWithShape="1">
          <a:blip r:embed="rId8"/>
          <a:srcRect l="2" r="33648"/>
          <a:stretch/>
        </p:blipFill>
        <p:spPr>
          <a:xfrm>
            <a:off x="4083288" y="1854558"/>
            <a:ext cx="2286000" cy="2437541"/>
          </a:xfrm>
          <a:prstGeom prst="rect">
            <a:avLst/>
          </a:prstGeom>
        </p:spPr>
      </p:pic>
      <p:pic>
        <p:nvPicPr>
          <p:cNvPr id="20" name="Picture 19">
            <a:extLst>
              <a:ext uri="{FF2B5EF4-FFF2-40B4-BE49-F238E27FC236}">
                <a16:creationId xmlns:a16="http://schemas.microsoft.com/office/drawing/2014/main" id="{88B844A9-B7EA-CC4F-87C0-D23B932468AE}"/>
              </a:ext>
            </a:extLst>
          </p:cNvPr>
          <p:cNvPicPr>
            <a:picLocks noChangeAspect="1"/>
          </p:cNvPicPr>
          <p:nvPr/>
        </p:nvPicPr>
        <p:blipFill rotWithShape="1">
          <a:blip r:embed="rId9"/>
          <a:srcRect l="25920" t="11577" r="13363" b="4748"/>
          <a:stretch/>
        </p:blipFill>
        <p:spPr>
          <a:xfrm>
            <a:off x="4499672" y="4453922"/>
            <a:ext cx="3332857" cy="2316539"/>
          </a:xfrm>
          <a:prstGeom prst="rect">
            <a:avLst/>
          </a:prstGeom>
        </p:spPr>
      </p:pic>
      <p:sp>
        <p:nvSpPr>
          <p:cNvPr id="21" name="TextBox 20">
            <a:extLst>
              <a:ext uri="{FF2B5EF4-FFF2-40B4-BE49-F238E27FC236}">
                <a16:creationId xmlns:a16="http://schemas.microsoft.com/office/drawing/2014/main" id="{E57318F3-D6F8-5A43-8863-1A038AF45626}"/>
              </a:ext>
            </a:extLst>
          </p:cNvPr>
          <p:cNvSpPr txBox="1"/>
          <p:nvPr/>
        </p:nvSpPr>
        <p:spPr>
          <a:xfrm>
            <a:off x="1" y="296214"/>
            <a:ext cx="12192000" cy="1754326"/>
          </a:xfrm>
          <a:prstGeom prst="rect">
            <a:avLst/>
          </a:prstGeom>
          <a:noFill/>
        </p:spPr>
        <p:txBody>
          <a:bodyPr wrap="square" rtlCol="0">
            <a:spAutoFit/>
          </a:bodyPr>
          <a:lstStyle/>
          <a:p>
            <a:pPr algn="ctr"/>
            <a:r>
              <a:rPr lang="en-US" sz="5400" dirty="0"/>
              <a:t>These are the </a:t>
            </a:r>
            <a:r>
              <a:rPr lang="en-US" sz="5400" b="1" u="sng" dirty="0"/>
              <a:t>last</a:t>
            </a:r>
            <a:r>
              <a:rPr lang="en-US" sz="5400" dirty="0"/>
              <a:t> known pictures taken of these people.</a:t>
            </a:r>
            <a:endParaRPr lang="en-US" sz="5000" dirty="0"/>
          </a:p>
        </p:txBody>
      </p:sp>
    </p:spTree>
    <p:extLst>
      <p:ext uri="{BB962C8B-B14F-4D97-AF65-F5344CB8AC3E}">
        <p14:creationId xmlns:p14="http://schemas.microsoft.com/office/powerpoint/2010/main" val="227834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27FD-49D8-DC4C-B08E-68D6226B3DE0}"/>
              </a:ext>
            </a:extLst>
          </p:cNvPr>
          <p:cNvSpPr>
            <a:spLocks noGrp="1"/>
          </p:cNvSpPr>
          <p:nvPr>
            <p:ph type="title"/>
          </p:nvPr>
        </p:nvSpPr>
        <p:spPr>
          <a:xfrm>
            <a:off x="0" y="0"/>
            <a:ext cx="12191999" cy="2065867"/>
          </a:xfrm>
        </p:spPr>
        <p:txBody>
          <a:bodyPr>
            <a:normAutofit/>
          </a:bodyPr>
          <a:lstStyle/>
          <a:p>
            <a:pPr algn="ctr"/>
            <a:endParaRPr lang="en-US" sz="5500" dirty="0"/>
          </a:p>
        </p:txBody>
      </p:sp>
      <p:sp>
        <p:nvSpPr>
          <p:cNvPr id="3" name="TextBox 2">
            <a:extLst>
              <a:ext uri="{FF2B5EF4-FFF2-40B4-BE49-F238E27FC236}">
                <a16:creationId xmlns:a16="http://schemas.microsoft.com/office/drawing/2014/main" id="{2DE40A19-07BE-8F41-9C5E-B36C379713D7}"/>
              </a:ext>
            </a:extLst>
          </p:cNvPr>
          <p:cNvSpPr txBox="1"/>
          <p:nvPr/>
        </p:nvSpPr>
        <p:spPr>
          <a:xfrm>
            <a:off x="0" y="5744818"/>
            <a:ext cx="12191999" cy="938719"/>
          </a:xfrm>
          <a:prstGeom prst="rect">
            <a:avLst/>
          </a:prstGeom>
          <a:noFill/>
        </p:spPr>
        <p:txBody>
          <a:bodyPr wrap="square" rtlCol="0">
            <a:spAutoFit/>
          </a:bodyPr>
          <a:lstStyle/>
          <a:p>
            <a:pPr algn="ctr"/>
            <a:r>
              <a:rPr lang="en-US" sz="5500" dirty="0"/>
              <a:t>What if this was </a:t>
            </a:r>
            <a:r>
              <a:rPr lang="en-US" sz="5500" i="1" dirty="0"/>
              <a:t>YOUR</a:t>
            </a:r>
            <a:r>
              <a:rPr lang="en-US" sz="5500" dirty="0"/>
              <a:t> last picture?</a:t>
            </a:r>
          </a:p>
        </p:txBody>
      </p:sp>
      <p:pic>
        <p:nvPicPr>
          <p:cNvPr id="5" name="Picture 4">
            <a:extLst>
              <a:ext uri="{FF2B5EF4-FFF2-40B4-BE49-F238E27FC236}">
                <a16:creationId xmlns:a16="http://schemas.microsoft.com/office/drawing/2014/main" id="{60720AB7-F639-274A-B0DE-6C302A4E7C41}"/>
              </a:ext>
            </a:extLst>
          </p:cNvPr>
          <p:cNvPicPr>
            <a:picLocks noChangeAspect="1"/>
          </p:cNvPicPr>
          <p:nvPr/>
        </p:nvPicPr>
        <p:blipFill>
          <a:blip r:embed="rId2"/>
          <a:stretch>
            <a:fillRect/>
          </a:stretch>
        </p:blipFill>
        <p:spPr>
          <a:xfrm>
            <a:off x="4284204" y="1032933"/>
            <a:ext cx="3623589" cy="4197294"/>
          </a:xfrm>
          <a:prstGeom prst="rect">
            <a:avLst/>
          </a:prstGeom>
        </p:spPr>
      </p:pic>
    </p:spTree>
    <p:extLst>
      <p:ext uri="{BB962C8B-B14F-4D97-AF65-F5344CB8AC3E}">
        <p14:creationId xmlns:p14="http://schemas.microsoft.com/office/powerpoint/2010/main" val="211766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5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D75052-8C06-3948-BA61-BB2506BA7D57}"/>
              </a:ext>
            </a:extLst>
          </p:cNvPr>
          <p:cNvPicPr>
            <a:picLocks noChangeAspect="1"/>
          </p:cNvPicPr>
          <p:nvPr/>
        </p:nvPicPr>
        <p:blipFill>
          <a:blip r:embed="rId2"/>
          <a:stretch>
            <a:fillRect/>
          </a:stretch>
        </p:blipFill>
        <p:spPr>
          <a:xfrm>
            <a:off x="1725769" y="0"/>
            <a:ext cx="8796271" cy="6181859"/>
          </a:xfrm>
          <a:prstGeom prst="rect">
            <a:avLst/>
          </a:prstGeom>
        </p:spPr>
      </p:pic>
      <p:sp>
        <p:nvSpPr>
          <p:cNvPr id="3" name="TextBox 2">
            <a:extLst>
              <a:ext uri="{FF2B5EF4-FFF2-40B4-BE49-F238E27FC236}">
                <a16:creationId xmlns:a16="http://schemas.microsoft.com/office/drawing/2014/main" id="{5B9F6994-2861-184E-B18F-BED2E794FC23}"/>
              </a:ext>
            </a:extLst>
          </p:cNvPr>
          <p:cNvSpPr txBox="1"/>
          <p:nvPr/>
        </p:nvSpPr>
        <p:spPr>
          <a:xfrm>
            <a:off x="4642833" y="6334780"/>
            <a:ext cx="2962141" cy="523220"/>
          </a:xfrm>
          <a:prstGeom prst="rect">
            <a:avLst/>
          </a:prstGeom>
          <a:noFill/>
        </p:spPr>
        <p:txBody>
          <a:bodyPr wrap="square" rtlCol="0">
            <a:spAutoFit/>
          </a:bodyPr>
          <a:lstStyle/>
          <a:p>
            <a:pPr algn="ctr"/>
            <a:r>
              <a:rPr lang="en-US" sz="2800" dirty="0"/>
              <a:t>James 4:14</a:t>
            </a:r>
          </a:p>
        </p:txBody>
      </p:sp>
    </p:spTree>
    <p:extLst>
      <p:ext uri="{BB962C8B-B14F-4D97-AF65-F5344CB8AC3E}">
        <p14:creationId xmlns:p14="http://schemas.microsoft.com/office/powerpoint/2010/main" val="338816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C3AC-56B3-A242-A14E-9E96612ABACE}"/>
              </a:ext>
            </a:extLst>
          </p:cNvPr>
          <p:cNvSpPr>
            <a:spLocks noGrp="1"/>
          </p:cNvSpPr>
          <p:nvPr>
            <p:ph type="ctrTitle"/>
          </p:nvPr>
        </p:nvSpPr>
        <p:spPr>
          <a:xfrm>
            <a:off x="-6877" y="142462"/>
            <a:ext cx="12192000" cy="1199321"/>
          </a:xfrm>
        </p:spPr>
        <p:txBody>
          <a:bodyPr>
            <a:normAutofit/>
          </a:bodyPr>
          <a:lstStyle/>
          <a:p>
            <a:r>
              <a:rPr lang="en-US" sz="7200" dirty="0"/>
              <a:t>Our Spiritual bucket list</a:t>
            </a:r>
          </a:p>
        </p:txBody>
      </p:sp>
      <p:sp>
        <p:nvSpPr>
          <p:cNvPr id="3" name="Subtitle 2">
            <a:extLst>
              <a:ext uri="{FF2B5EF4-FFF2-40B4-BE49-F238E27FC236}">
                <a16:creationId xmlns:a16="http://schemas.microsoft.com/office/drawing/2014/main" id="{ED593F4F-DC69-AF41-92BE-8DF18BC37AD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21B7BD8-1707-304A-A417-3E964FCDD9C4}"/>
              </a:ext>
            </a:extLst>
          </p:cNvPr>
          <p:cNvPicPr>
            <a:picLocks noChangeAspect="1"/>
          </p:cNvPicPr>
          <p:nvPr/>
        </p:nvPicPr>
        <p:blipFill rotWithShape="1">
          <a:blip r:embed="rId2"/>
          <a:srcRect l="2571" r="2327" b="6088"/>
          <a:stretch/>
        </p:blipFill>
        <p:spPr>
          <a:xfrm>
            <a:off x="3574522" y="1468192"/>
            <a:ext cx="5242357" cy="5147041"/>
          </a:xfrm>
          <a:prstGeom prst="rect">
            <a:avLst/>
          </a:prstGeom>
        </p:spPr>
      </p:pic>
    </p:spTree>
    <p:extLst>
      <p:ext uri="{BB962C8B-B14F-4D97-AF65-F5344CB8AC3E}">
        <p14:creationId xmlns:p14="http://schemas.microsoft.com/office/powerpoint/2010/main" val="34384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EB4B-2A6C-8346-B1CE-589FC6F00B29}"/>
              </a:ext>
            </a:extLst>
          </p:cNvPr>
          <p:cNvSpPr>
            <a:spLocks noGrp="1"/>
          </p:cNvSpPr>
          <p:nvPr>
            <p:ph type="title"/>
          </p:nvPr>
        </p:nvSpPr>
        <p:spPr>
          <a:xfrm>
            <a:off x="0" y="0"/>
            <a:ext cx="12191999" cy="1143000"/>
          </a:xfrm>
        </p:spPr>
        <p:txBody>
          <a:bodyPr>
            <a:normAutofit fontScale="90000"/>
          </a:bodyPr>
          <a:lstStyle/>
          <a:p>
            <a:pPr algn="ctr"/>
            <a:r>
              <a:rPr lang="en-US" sz="6600" dirty="0"/>
              <a:t>Have You used Your talents?</a:t>
            </a:r>
          </a:p>
        </p:txBody>
      </p:sp>
      <p:sp>
        <p:nvSpPr>
          <p:cNvPr id="3" name="Content Placeholder 2">
            <a:extLst>
              <a:ext uri="{FF2B5EF4-FFF2-40B4-BE49-F238E27FC236}">
                <a16:creationId xmlns:a16="http://schemas.microsoft.com/office/drawing/2014/main" id="{69E8F77E-5878-FF48-A3DE-BE5FE0BB0DDB}"/>
              </a:ext>
            </a:extLst>
          </p:cNvPr>
          <p:cNvSpPr>
            <a:spLocks noGrp="1"/>
          </p:cNvSpPr>
          <p:nvPr>
            <p:ph idx="1"/>
          </p:nvPr>
        </p:nvSpPr>
        <p:spPr>
          <a:xfrm>
            <a:off x="0" y="1470991"/>
            <a:ext cx="12192000" cy="5387009"/>
          </a:xfrm>
        </p:spPr>
        <p:txBody>
          <a:bodyPr>
            <a:normAutofit/>
          </a:bodyPr>
          <a:lstStyle/>
          <a:p>
            <a:r>
              <a:rPr lang="en-US" sz="4800" dirty="0"/>
              <a:t>Matthew 25:14-30</a:t>
            </a:r>
          </a:p>
          <a:p>
            <a:r>
              <a:rPr lang="en-US" sz="4800" dirty="0"/>
              <a:t>I Peter 4:10-11</a:t>
            </a:r>
          </a:p>
          <a:p>
            <a:r>
              <a:rPr lang="en-US" sz="4800" dirty="0"/>
              <a:t>I Corinthians 12:7-11</a:t>
            </a:r>
          </a:p>
          <a:p>
            <a:r>
              <a:rPr lang="en-US" sz="4800" dirty="0"/>
              <a:t>Romans 12:6-8</a:t>
            </a:r>
          </a:p>
        </p:txBody>
      </p:sp>
      <p:pic>
        <p:nvPicPr>
          <p:cNvPr id="4" name="Picture 3">
            <a:extLst>
              <a:ext uri="{FF2B5EF4-FFF2-40B4-BE49-F238E27FC236}">
                <a16:creationId xmlns:a16="http://schemas.microsoft.com/office/drawing/2014/main" id="{F3948897-2FA1-BF43-8A12-A3B7D9C7CDE1}"/>
              </a:ext>
            </a:extLst>
          </p:cNvPr>
          <p:cNvPicPr>
            <a:picLocks noChangeAspect="1"/>
          </p:cNvPicPr>
          <p:nvPr/>
        </p:nvPicPr>
        <p:blipFill>
          <a:blip r:embed="rId2"/>
          <a:stretch>
            <a:fillRect/>
          </a:stretch>
        </p:blipFill>
        <p:spPr>
          <a:xfrm>
            <a:off x="7175692" y="1470991"/>
            <a:ext cx="4084975" cy="4772351"/>
          </a:xfrm>
          <a:prstGeom prst="rect">
            <a:avLst/>
          </a:prstGeom>
        </p:spPr>
      </p:pic>
    </p:spTree>
    <p:extLst>
      <p:ext uri="{BB962C8B-B14F-4D97-AF65-F5344CB8AC3E}">
        <p14:creationId xmlns:p14="http://schemas.microsoft.com/office/powerpoint/2010/main" val="40647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ssolv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EB4B-2A6C-8346-B1CE-589FC6F00B29}"/>
              </a:ext>
            </a:extLst>
          </p:cNvPr>
          <p:cNvSpPr>
            <a:spLocks noGrp="1"/>
          </p:cNvSpPr>
          <p:nvPr>
            <p:ph type="title"/>
          </p:nvPr>
        </p:nvSpPr>
        <p:spPr>
          <a:xfrm>
            <a:off x="0" y="0"/>
            <a:ext cx="12191999" cy="1143000"/>
          </a:xfrm>
        </p:spPr>
        <p:txBody>
          <a:bodyPr>
            <a:noAutofit/>
          </a:bodyPr>
          <a:lstStyle/>
          <a:p>
            <a:pPr algn="ctr"/>
            <a:r>
              <a:rPr lang="en-US" sz="5800" dirty="0"/>
              <a:t>Have you left things undone?</a:t>
            </a:r>
          </a:p>
        </p:txBody>
      </p:sp>
      <p:sp>
        <p:nvSpPr>
          <p:cNvPr id="3" name="Content Placeholder 2">
            <a:extLst>
              <a:ext uri="{FF2B5EF4-FFF2-40B4-BE49-F238E27FC236}">
                <a16:creationId xmlns:a16="http://schemas.microsoft.com/office/drawing/2014/main" id="{69E8F77E-5878-FF48-A3DE-BE5FE0BB0DDB}"/>
              </a:ext>
            </a:extLst>
          </p:cNvPr>
          <p:cNvSpPr>
            <a:spLocks noGrp="1"/>
          </p:cNvSpPr>
          <p:nvPr>
            <p:ph idx="1"/>
          </p:nvPr>
        </p:nvSpPr>
        <p:spPr>
          <a:xfrm>
            <a:off x="0" y="1470991"/>
            <a:ext cx="12192000" cy="5387009"/>
          </a:xfrm>
        </p:spPr>
        <p:txBody>
          <a:bodyPr>
            <a:normAutofit/>
          </a:bodyPr>
          <a:lstStyle/>
          <a:p>
            <a:r>
              <a:rPr lang="en-US" sz="6000" dirty="0"/>
              <a:t>Matthew 18:15-17</a:t>
            </a:r>
          </a:p>
          <a:p>
            <a:r>
              <a:rPr lang="en-US" sz="6000" dirty="0"/>
              <a:t>Colossians 3:13</a:t>
            </a:r>
          </a:p>
          <a:p>
            <a:r>
              <a:rPr lang="en-US" sz="6000" dirty="0"/>
              <a:t>Luke 17:3</a:t>
            </a:r>
          </a:p>
          <a:p>
            <a:r>
              <a:rPr lang="en-US" sz="6000" dirty="0"/>
              <a:t>James 5:16</a:t>
            </a:r>
          </a:p>
        </p:txBody>
      </p:sp>
      <p:pic>
        <p:nvPicPr>
          <p:cNvPr id="6" name="Picture 5">
            <a:extLst>
              <a:ext uri="{FF2B5EF4-FFF2-40B4-BE49-F238E27FC236}">
                <a16:creationId xmlns:a16="http://schemas.microsoft.com/office/drawing/2014/main" id="{F2ED497F-8104-8840-9696-A0EA41E2CAA9}"/>
              </a:ext>
            </a:extLst>
          </p:cNvPr>
          <p:cNvPicPr>
            <a:picLocks noChangeAspect="1"/>
          </p:cNvPicPr>
          <p:nvPr/>
        </p:nvPicPr>
        <p:blipFill>
          <a:blip r:embed="rId2"/>
          <a:stretch>
            <a:fillRect/>
          </a:stretch>
        </p:blipFill>
        <p:spPr>
          <a:xfrm>
            <a:off x="7309376" y="1678033"/>
            <a:ext cx="4364569" cy="4972924"/>
          </a:xfrm>
          <a:prstGeom prst="rect">
            <a:avLst/>
          </a:prstGeom>
        </p:spPr>
      </p:pic>
    </p:spTree>
    <p:extLst>
      <p:ext uri="{BB962C8B-B14F-4D97-AF65-F5344CB8AC3E}">
        <p14:creationId xmlns:p14="http://schemas.microsoft.com/office/powerpoint/2010/main" val="40058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dissolv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EB4B-2A6C-8346-B1CE-589FC6F00B29}"/>
              </a:ext>
            </a:extLst>
          </p:cNvPr>
          <p:cNvSpPr>
            <a:spLocks noGrp="1"/>
          </p:cNvSpPr>
          <p:nvPr>
            <p:ph type="title"/>
          </p:nvPr>
        </p:nvSpPr>
        <p:spPr>
          <a:xfrm>
            <a:off x="1" y="-188496"/>
            <a:ext cx="12191999" cy="1845733"/>
          </a:xfrm>
        </p:spPr>
        <p:txBody>
          <a:bodyPr>
            <a:noAutofit/>
          </a:bodyPr>
          <a:lstStyle/>
          <a:p>
            <a:pPr algn="ctr"/>
            <a:r>
              <a:rPr lang="en-US" sz="6400" dirty="0"/>
              <a:t>Are You Leaving a legacy?</a:t>
            </a:r>
          </a:p>
        </p:txBody>
      </p:sp>
      <p:sp>
        <p:nvSpPr>
          <p:cNvPr id="3" name="Content Placeholder 2">
            <a:extLst>
              <a:ext uri="{FF2B5EF4-FFF2-40B4-BE49-F238E27FC236}">
                <a16:creationId xmlns:a16="http://schemas.microsoft.com/office/drawing/2014/main" id="{69E8F77E-5878-FF48-A3DE-BE5FE0BB0DDB}"/>
              </a:ext>
            </a:extLst>
          </p:cNvPr>
          <p:cNvSpPr>
            <a:spLocks noGrp="1"/>
          </p:cNvSpPr>
          <p:nvPr>
            <p:ph idx="1"/>
          </p:nvPr>
        </p:nvSpPr>
        <p:spPr>
          <a:xfrm>
            <a:off x="0" y="1470991"/>
            <a:ext cx="12192000" cy="5387009"/>
          </a:xfrm>
        </p:spPr>
        <p:txBody>
          <a:bodyPr>
            <a:normAutofit/>
          </a:bodyPr>
          <a:lstStyle/>
          <a:p>
            <a:r>
              <a:rPr lang="en-US" sz="4800" dirty="0"/>
              <a:t>Matthew 5:14-16</a:t>
            </a:r>
          </a:p>
          <a:p>
            <a:r>
              <a:rPr lang="en-US" sz="4800" dirty="0"/>
              <a:t>Galatians 2:20</a:t>
            </a:r>
          </a:p>
          <a:p>
            <a:r>
              <a:rPr lang="en-US" sz="4800" dirty="0"/>
              <a:t>2 Timothy 2:15</a:t>
            </a:r>
          </a:p>
        </p:txBody>
      </p:sp>
      <p:sp>
        <p:nvSpPr>
          <p:cNvPr id="4" name="TextBox 3">
            <a:extLst>
              <a:ext uri="{FF2B5EF4-FFF2-40B4-BE49-F238E27FC236}">
                <a16:creationId xmlns:a16="http://schemas.microsoft.com/office/drawing/2014/main" id="{0A3B96B7-675D-6040-8E2C-CEF03A0F97CE}"/>
              </a:ext>
            </a:extLst>
          </p:cNvPr>
          <p:cNvSpPr txBox="1"/>
          <p:nvPr/>
        </p:nvSpPr>
        <p:spPr>
          <a:xfrm>
            <a:off x="5983356" y="1758676"/>
            <a:ext cx="5573645" cy="4524315"/>
          </a:xfrm>
          <a:prstGeom prst="rect">
            <a:avLst/>
          </a:prstGeom>
          <a:noFill/>
        </p:spPr>
        <p:txBody>
          <a:bodyPr wrap="square" rtlCol="0">
            <a:spAutoFit/>
          </a:bodyPr>
          <a:lstStyle/>
          <a:p>
            <a:pPr algn="ctr"/>
            <a:r>
              <a:rPr lang="en-US" sz="3600" dirty="0">
                <a:solidFill>
                  <a:schemeClr val="bg2">
                    <a:lumMod val="20000"/>
                    <a:lumOff val="80000"/>
                  </a:schemeClr>
                </a:solidFill>
                <a:latin typeface="Segoe Print" panose="02000800000000000000" pitchFamily="2" charset="0"/>
                <a:cs typeface="Apple Chancery" panose="03020702040506060504" pitchFamily="66" charset="-79"/>
              </a:rPr>
              <a:t>“Ask God to use you. Ask Him to show you how you can be a blessing everywhere you go. Keep honoring Him so that others can see Him through you.”</a:t>
            </a:r>
            <a:br>
              <a:rPr lang="en-US" sz="3600" dirty="0">
                <a:solidFill>
                  <a:schemeClr val="bg2">
                    <a:lumMod val="20000"/>
                    <a:lumOff val="80000"/>
                  </a:schemeClr>
                </a:solidFill>
                <a:latin typeface="Segoe Print" panose="02000800000000000000" pitchFamily="2" charset="0"/>
                <a:cs typeface="Apple Chancery" panose="03020702040506060504" pitchFamily="66" charset="-79"/>
              </a:rPr>
            </a:br>
            <a:r>
              <a:rPr lang="en-US" sz="3600" dirty="0">
                <a:solidFill>
                  <a:schemeClr val="bg2">
                    <a:lumMod val="20000"/>
                    <a:lumOff val="80000"/>
                  </a:schemeClr>
                </a:solidFill>
                <a:latin typeface="Segoe Print" panose="02000800000000000000" pitchFamily="2" charset="0"/>
                <a:cs typeface="Apple Chancery" panose="03020702040506060504" pitchFamily="66" charset="-79"/>
              </a:rPr>
              <a:t>― </a:t>
            </a:r>
            <a:r>
              <a:rPr lang="en-US" sz="3600" b="1" dirty="0">
                <a:solidFill>
                  <a:schemeClr val="bg2">
                    <a:lumMod val="20000"/>
                    <a:lumOff val="80000"/>
                  </a:schemeClr>
                </a:solidFill>
                <a:latin typeface="Segoe Print" panose="02000800000000000000" pitchFamily="2" charset="0"/>
                <a:cs typeface="Apple Chancery" panose="03020702040506060504" pitchFamily="66" charset="-79"/>
              </a:rPr>
              <a:t>Germany Kent</a:t>
            </a:r>
            <a:endParaRPr lang="en-US" sz="3600" dirty="0">
              <a:solidFill>
                <a:schemeClr val="bg2">
                  <a:lumMod val="20000"/>
                  <a:lumOff val="80000"/>
                </a:schemeClr>
              </a:solidFill>
              <a:latin typeface="Segoe Print" panose="02000800000000000000" pitchFamily="2" charset="0"/>
              <a:cs typeface="Apple Chancery" panose="03020702040506060504" pitchFamily="66" charset="-79"/>
            </a:endParaRPr>
          </a:p>
        </p:txBody>
      </p:sp>
    </p:spTree>
    <p:extLst>
      <p:ext uri="{BB962C8B-B14F-4D97-AF65-F5344CB8AC3E}">
        <p14:creationId xmlns:p14="http://schemas.microsoft.com/office/powerpoint/2010/main" val="34161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dissolv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dissolve">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910</TotalTime>
  <Words>321</Words>
  <Application>Microsoft Office PowerPoint</Application>
  <PresentationFormat>Widescreen</PresentationFormat>
  <Paragraphs>49</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Gothic</vt:lpstr>
      <vt:lpstr>Segoe Print</vt:lpstr>
      <vt:lpstr>Mesh</vt:lpstr>
      <vt:lpstr>PowerPoint Presentation</vt:lpstr>
      <vt:lpstr>What do these pictures All have in common?</vt:lpstr>
      <vt:lpstr>PowerPoint Presentation</vt:lpstr>
      <vt:lpstr>PowerPoint Presentation</vt:lpstr>
      <vt:lpstr>PowerPoint Presentation</vt:lpstr>
      <vt:lpstr>Our Spiritual bucket list</vt:lpstr>
      <vt:lpstr>Have You used Your talents?</vt:lpstr>
      <vt:lpstr>Have you left things undone?</vt:lpstr>
      <vt:lpstr>Are You Leaving a legacy?</vt:lpstr>
      <vt:lpstr>Have you Spread the gospel?</vt:lpstr>
      <vt:lpstr>Are you spiritually ready?</vt:lpstr>
      <vt:lpstr>PowerPoint Presentation</vt:lpstr>
      <vt:lpstr>PowerPoint Presentation</vt:lpstr>
      <vt:lpstr>Are you spiritually ready?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Auditorium</cp:lastModifiedBy>
  <cp:revision>23</cp:revision>
  <dcterms:created xsi:type="dcterms:W3CDTF">2019-10-20T05:20:45Z</dcterms:created>
  <dcterms:modified xsi:type="dcterms:W3CDTF">2019-10-20T20:43:45Z</dcterms:modified>
</cp:coreProperties>
</file>