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9"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5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smtClean="0"/>
              <a:t>Click to edit Master title style</a:t>
            </a:r>
            <a:endParaRPr lang="en-US" dirty="0"/>
          </a:p>
        </p:txBody>
      </p:sp>
      <p:sp>
        <p:nvSpPr>
          <p:cNvPr id="3" name="Subtitle 2"/>
          <p:cNvSpPr>
            <a:spLocks noGrp="1"/>
          </p:cNvSpPr>
          <p:nvPr>
            <p:ph type="subTitle" idx="1"/>
          </p:nvPr>
        </p:nvSpPr>
        <p:spPr>
          <a:xfrm>
            <a:off x="1143000" y="3992086"/>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1869265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5767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96DFF08F-DC6B-4601-B491-B0F83F6DD2DA}" type="datetimeFigureOut">
              <a:rPr lang="en-US" smtClean="0"/>
              <a:t>1/10/2016</a:t>
            </a:fld>
            <a:endParaRPr lang="en-US" dirty="0"/>
          </a:p>
        </p:txBody>
      </p:sp>
      <p:sp>
        <p:nvSpPr>
          <p:cNvPr id="5" name="Footer Placeholder 4"/>
          <p:cNvSpPr>
            <a:spLocks noGrp="1"/>
          </p:cNvSpPr>
          <p:nvPr>
            <p:ph type="ftr" sz="quarter" idx="11"/>
          </p:nvPr>
        </p:nvSpPr>
        <p:spPr>
          <a:xfrm>
            <a:off x="2832102" y="6422855"/>
            <a:ext cx="3209752" cy="365125"/>
          </a:xfrm>
        </p:spPr>
        <p:txBody>
          <a:bodyPr/>
          <a:lstStyle/>
          <a:p>
            <a:endParaRPr lang="en-US" dirty="0"/>
          </a:p>
        </p:txBody>
      </p:sp>
      <p:sp>
        <p:nvSpPr>
          <p:cNvPr id="6" name="Slide Number Placeholder 5"/>
          <p:cNvSpPr>
            <a:spLocks noGrp="1"/>
          </p:cNvSpPr>
          <p:nvPr>
            <p:ph type="sldNum" sz="quarter" idx="12"/>
          </p:nvPr>
        </p:nvSpPr>
        <p:spPr>
          <a:xfrm>
            <a:off x="6054787" y="6422855"/>
            <a:ext cx="65981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87039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3119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4893" y="4006171"/>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1/10/2016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9962586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1950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3608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6329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83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8566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96719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1/10/2016</a:t>
            </a:fld>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179717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a:t>Stepping on the Spiritual Scales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8971" y="2136925"/>
            <a:ext cx="6644496" cy="4418590"/>
          </a:xfrm>
        </p:spPr>
      </p:pic>
    </p:spTree>
    <p:extLst>
      <p:ext uri="{BB962C8B-B14F-4D97-AF65-F5344CB8AC3E}">
        <p14:creationId xmlns:p14="http://schemas.microsoft.com/office/powerpoint/2010/main" val="250150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To become more involved</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800" dirty="0" smtClean="0"/>
              <a:t>Are you using the talents that God has given to you? </a:t>
            </a:r>
          </a:p>
          <a:p>
            <a:r>
              <a:rPr lang="en-US" sz="2800" dirty="0"/>
              <a:t>There’s a tremendous emphasis in the Bible on using the gifts and the talents God has given you. God has made an investment in your life and He expects a return on it</a:t>
            </a:r>
            <a:r>
              <a:rPr lang="en-US" sz="2800" dirty="0" smtClean="0"/>
              <a:t>.</a:t>
            </a:r>
          </a:p>
          <a:p>
            <a:r>
              <a:rPr lang="en-US" sz="2800" dirty="0"/>
              <a:t> </a:t>
            </a:r>
            <a:r>
              <a:rPr lang="en-US" sz="2800" dirty="0" smtClean="0"/>
              <a:t>1 Peter 4:10 - Each </a:t>
            </a:r>
            <a:r>
              <a:rPr lang="en-US" sz="2800" dirty="0"/>
              <a:t>of you should use whatever gift you have received to serve others, as faithful stewards of God’s grace in its various forms. </a:t>
            </a:r>
          </a:p>
        </p:txBody>
      </p:sp>
    </p:spTree>
    <p:extLst>
      <p:ext uri="{BB962C8B-B14F-4D97-AF65-F5344CB8AC3E}">
        <p14:creationId xmlns:p14="http://schemas.microsoft.com/office/powerpoint/2010/main" val="402710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To change requires sacrifice</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800" dirty="0" smtClean="0"/>
              <a:t>1 Cor. 9:24-27 – Do you not know that in a race all the runners run, but only one gets the prize? Run in such a way to get the prize. Everyone who competes in the games goes into strict training. They do it to get a crown that will not last, but we do it to get a crown that will last forever. Therefore I do not run like someone running aimlessly; I do not fight like a boxer beating the air. No, I strike a blow to my body and make it my slave so that after I have preached to other, I myself may not be disqualified for the prize</a:t>
            </a:r>
            <a:r>
              <a:rPr lang="en-US" sz="2800" dirty="0" smtClean="0"/>
              <a:t>.</a:t>
            </a:r>
            <a:endParaRPr lang="en-US" sz="2800" dirty="0" smtClean="0"/>
          </a:p>
          <a:p>
            <a:pPr marL="0" indent="0">
              <a:buNone/>
            </a:pPr>
            <a:r>
              <a:rPr lang="en-US" sz="2800" dirty="0" smtClean="0"/>
              <a:t> </a:t>
            </a:r>
          </a:p>
          <a:p>
            <a:endParaRPr lang="en-US" sz="2800" dirty="0"/>
          </a:p>
        </p:txBody>
      </p:sp>
    </p:spTree>
    <p:extLst>
      <p:ext uri="{BB962C8B-B14F-4D97-AF65-F5344CB8AC3E}">
        <p14:creationId xmlns:p14="http://schemas.microsoft.com/office/powerpoint/2010/main" val="341079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To change requires sacrifice</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800" dirty="0" smtClean="0"/>
              <a:t>What do you think Paul and other 1</a:t>
            </a:r>
            <a:r>
              <a:rPr lang="en-US" sz="2800" baseline="30000" dirty="0" smtClean="0"/>
              <a:t>st</a:t>
            </a:r>
            <a:r>
              <a:rPr lang="en-US" sz="2800" dirty="0" smtClean="0"/>
              <a:t> century Christians sacrificed for the sake of God? </a:t>
            </a:r>
          </a:p>
          <a:p>
            <a:r>
              <a:rPr lang="en-US" sz="2800" dirty="0" smtClean="0"/>
              <a:t>Public Ridicule</a:t>
            </a:r>
          </a:p>
          <a:p>
            <a:r>
              <a:rPr lang="en-US" sz="2800" dirty="0" smtClean="0"/>
              <a:t>Imprisonment</a:t>
            </a:r>
          </a:p>
          <a:p>
            <a:r>
              <a:rPr lang="en-US" sz="2800" dirty="0" smtClean="0"/>
              <a:t>Family Disownment</a:t>
            </a:r>
          </a:p>
          <a:p>
            <a:r>
              <a:rPr lang="en-US" sz="2800" dirty="0" smtClean="0"/>
              <a:t>Beatings, Beheaded, Crucifixions </a:t>
            </a:r>
          </a:p>
          <a:p>
            <a:r>
              <a:rPr lang="en-US" sz="2800" dirty="0" smtClean="0"/>
              <a:t>Clothed in furs of beast and tore apart by dogs</a:t>
            </a:r>
          </a:p>
          <a:p>
            <a:r>
              <a:rPr lang="en-US" sz="2800" dirty="0" smtClean="0"/>
              <a:t>Set on fire to provide light at night for entertainment</a:t>
            </a:r>
          </a:p>
          <a:p>
            <a:pPr marL="0" indent="0">
              <a:buNone/>
            </a:pPr>
            <a:endParaRPr lang="en-US" sz="2800" dirty="0" smtClean="0"/>
          </a:p>
          <a:p>
            <a:pPr marL="0" indent="0">
              <a:buNone/>
            </a:pPr>
            <a:r>
              <a:rPr lang="en-US" sz="2800" dirty="0" smtClean="0"/>
              <a:t> </a:t>
            </a:r>
          </a:p>
          <a:p>
            <a:endParaRPr lang="en-US" sz="2800" dirty="0"/>
          </a:p>
        </p:txBody>
      </p:sp>
    </p:spTree>
    <p:extLst>
      <p:ext uri="{BB962C8B-B14F-4D97-AF65-F5344CB8AC3E}">
        <p14:creationId xmlns:p14="http://schemas.microsoft.com/office/powerpoint/2010/main" val="295950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To change requires sacrifice</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pPr marL="0" indent="0">
              <a:buNone/>
            </a:pPr>
            <a:r>
              <a:rPr lang="en-US" sz="2800" dirty="0"/>
              <a:t> To lose weight  you have to sacrifice your current diet and be disciplined in eating healthy. </a:t>
            </a:r>
          </a:p>
          <a:p>
            <a:pPr marL="0" indent="0">
              <a:buNone/>
            </a:pPr>
            <a:r>
              <a:rPr lang="en-US" sz="2800" dirty="0"/>
              <a:t>You will have to sacrifice time and relaxation for exercise.</a:t>
            </a:r>
          </a:p>
          <a:p>
            <a:pPr marL="0" indent="0">
              <a:buNone/>
            </a:pPr>
            <a:endParaRPr lang="en-US" sz="2800" dirty="0" smtClean="0"/>
          </a:p>
          <a:p>
            <a:endParaRPr lang="en-US" sz="2800" dirty="0"/>
          </a:p>
        </p:txBody>
      </p:sp>
      <p:sp>
        <p:nvSpPr>
          <p:cNvPr id="4" name="Rectangle 3"/>
          <p:cNvSpPr/>
          <p:nvPr/>
        </p:nvSpPr>
        <p:spPr>
          <a:xfrm>
            <a:off x="776377" y="3648821"/>
            <a:ext cx="7461849" cy="2554545"/>
          </a:xfrm>
          <a:prstGeom prst="rect">
            <a:avLst/>
          </a:prstGeom>
          <a:noFill/>
        </p:spPr>
        <p:txBody>
          <a:bodyPr wrap="square" lIns="91440" tIns="45720" rIns="91440" bIns="45720">
            <a:spAutoFit/>
          </a:bodyPr>
          <a:lstStyle/>
          <a:p>
            <a:pPr algn="ctr"/>
            <a:r>
              <a:rPr lang="en-US" sz="8000" dirty="0" smtClean="0">
                <a:ln w="0"/>
                <a:effectLst>
                  <a:outerShdw blurRad="38100" dist="19050" dir="2700000" algn="tl" rotWithShape="0">
                    <a:schemeClr val="dk1">
                      <a:alpha val="40000"/>
                    </a:schemeClr>
                  </a:outerShdw>
                </a:effectLst>
              </a:rPr>
              <a:t>What will you sacrifice for God?</a:t>
            </a:r>
            <a:endParaRPr lang="en-US" sz="8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1018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32"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circle(out)">
                                      <p:cBhvr>
                                        <p:cTn id="21" dur="5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solidFill>
                  <a:srgbClr val="323232"/>
                </a:solidFill>
              </a:rPr>
              <a:t>To grow closer to God</a:t>
            </a:r>
            <a:endParaRPr lang="en-US" dirty="0"/>
          </a:p>
        </p:txBody>
      </p:sp>
      <p:sp>
        <p:nvSpPr>
          <p:cNvPr id="3" name="Content Placeholder 2"/>
          <p:cNvSpPr>
            <a:spLocks noGrp="1"/>
          </p:cNvSpPr>
          <p:nvPr>
            <p:ph idx="1"/>
          </p:nvPr>
        </p:nvSpPr>
        <p:spPr/>
        <p:txBody>
          <a:bodyPr>
            <a:normAutofit/>
          </a:bodyPr>
          <a:lstStyle/>
          <a:p>
            <a:r>
              <a:rPr lang="en-US" sz="2800" dirty="0" smtClean="0"/>
              <a:t>James 4:8 – Come near to God and He will come near to you. Wash your hands, you sinners, and purify your hearts, you double-minded. </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442" y="3398808"/>
            <a:ext cx="8408352" cy="3037856"/>
          </a:xfrm>
          <a:prstGeom prst="rect">
            <a:avLst/>
          </a:prstGeom>
        </p:spPr>
      </p:pic>
    </p:spTree>
    <p:extLst>
      <p:ext uri="{BB962C8B-B14F-4D97-AF65-F5344CB8AC3E}">
        <p14:creationId xmlns:p14="http://schemas.microsoft.com/office/powerpoint/2010/main" val="347530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3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To grow in knowledge of God’s word</a:t>
            </a:r>
            <a:endParaRPr lang="en-US" sz="4800" b="1" dirty="0"/>
          </a:p>
        </p:txBody>
      </p:sp>
      <p:sp>
        <p:nvSpPr>
          <p:cNvPr id="3" name="Content Placeholder 2"/>
          <p:cNvSpPr>
            <a:spLocks noGrp="1"/>
          </p:cNvSpPr>
          <p:nvPr>
            <p:ph idx="1"/>
          </p:nvPr>
        </p:nvSpPr>
        <p:spPr>
          <a:xfrm>
            <a:off x="214879" y="2054811"/>
            <a:ext cx="8712679" cy="4596155"/>
          </a:xfrm>
        </p:spPr>
        <p:txBody>
          <a:bodyPr>
            <a:normAutofit/>
          </a:bodyPr>
          <a:lstStyle/>
          <a:p>
            <a:r>
              <a:rPr lang="en-US" sz="2700" dirty="0" smtClean="0"/>
              <a:t>Not simply to read the bible, but to meditate on the scriptures.</a:t>
            </a:r>
          </a:p>
          <a:p>
            <a:r>
              <a:rPr lang="en-US" sz="2700" dirty="0" smtClean="0"/>
              <a:t>To study with an open mind with a sincere desire to know the Will of God. </a:t>
            </a:r>
          </a:p>
          <a:p>
            <a:r>
              <a:rPr lang="en-US" sz="2700" dirty="0" smtClean="0"/>
              <a:t>2 Tim. 2:15 – Study to shew thyself approved unto God, a workman that </a:t>
            </a:r>
            <a:r>
              <a:rPr lang="en-US" sz="2700" dirty="0" err="1" smtClean="0"/>
              <a:t>needeth</a:t>
            </a:r>
            <a:r>
              <a:rPr lang="en-US" sz="2700" dirty="0" smtClean="0"/>
              <a:t> not to be ashamed, rightly dividing the word of truth. </a:t>
            </a:r>
          </a:p>
          <a:p>
            <a:r>
              <a:rPr lang="en-US" sz="2700" dirty="0" smtClean="0"/>
              <a:t>Matt. 5:6 – Blessed are they which do hunger and thirst after righteousness: for they shall be filled. </a:t>
            </a:r>
          </a:p>
          <a:p>
            <a:endParaRPr lang="en-US" dirty="0"/>
          </a:p>
        </p:txBody>
      </p:sp>
    </p:spTree>
    <p:extLst>
      <p:ext uri="{BB962C8B-B14F-4D97-AF65-F5344CB8AC3E}">
        <p14:creationId xmlns:p14="http://schemas.microsoft.com/office/powerpoint/2010/main" val="258805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To grow in knowledge of God’s word</a:t>
            </a:r>
            <a:endParaRPr lang="en-US" sz="4800" b="1" dirty="0"/>
          </a:p>
        </p:txBody>
      </p:sp>
      <p:sp>
        <p:nvSpPr>
          <p:cNvPr id="3" name="Content Placeholder 2"/>
          <p:cNvSpPr>
            <a:spLocks noGrp="1"/>
          </p:cNvSpPr>
          <p:nvPr>
            <p:ph idx="1"/>
          </p:nvPr>
        </p:nvSpPr>
        <p:spPr>
          <a:xfrm>
            <a:off x="214879" y="2054811"/>
            <a:ext cx="8712679" cy="4596155"/>
          </a:xfrm>
        </p:spPr>
        <p:txBody>
          <a:bodyPr>
            <a:normAutofit/>
          </a:bodyPr>
          <a:lstStyle/>
          <a:p>
            <a:r>
              <a:rPr lang="en-US" sz="2700" dirty="0" smtClean="0"/>
              <a:t>Study without any agenda other that wanting to know God and His Will. </a:t>
            </a:r>
          </a:p>
          <a:p>
            <a:r>
              <a:rPr lang="en-US" sz="2700" dirty="0" smtClean="0"/>
              <a:t>Be open and willing to change your mind if God’s Word dictates something different that what you previously thought or believed. </a:t>
            </a:r>
          </a:p>
          <a:p>
            <a:r>
              <a:rPr lang="en-US" sz="2700" dirty="0" smtClean="0"/>
              <a:t>2 Tim. 3:16-17 – All scripture is given by the inspiration of God, and if profitable for doctrine, for reproof, for correction, for instruction in righteousness: That the man of God may be perfect, thoroughly furnished unto all good works. </a:t>
            </a:r>
          </a:p>
          <a:p>
            <a:endParaRPr lang="en-US" dirty="0"/>
          </a:p>
        </p:txBody>
      </p:sp>
    </p:spTree>
    <p:extLst>
      <p:ext uri="{BB962C8B-B14F-4D97-AF65-F5344CB8AC3E}">
        <p14:creationId xmlns:p14="http://schemas.microsoft.com/office/powerpoint/2010/main" val="424514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To Be more diligent in prayer</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700" dirty="0" smtClean="0"/>
              <a:t>Col. 4:2 – Devote yourselves to prayer, being watchful and thankful. </a:t>
            </a:r>
          </a:p>
          <a:p>
            <a:r>
              <a:rPr lang="en-US" sz="2700" dirty="0" smtClean="0"/>
              <a:t>1 </a:t>
            </a:r>
            <a:r>
              <a:rPr lang="en-US" sz="2700" dirty="0" err="1" smtClean="0"/>
              <a:t>Thes</a:t>
            </a:r>
            <a:r>
              <a:rPr lang="en-US" sz="2700" dirty="0" smtClean="0"/>
              <a:t>. 5:16-18 – Rejoice always, pray continually, give thanks in all circumstances; for this is God’s will for you in Christ Jesus. </a:t>
            </a:r>
          </a:p>
          <a:p>
            <a:r>
              <a:rPr lang="en-US" sz="2700" dirty="0" smtClean="0"/>
              <a:t>Psalm 145:18 – The Lord is near to all who call on Him, to all who call on Him in truth. </a:t>
            </a:r>
          </a:p>
          <a:p>
            <a:r>
              <a:rPr lang="en-US" sz="2700" dirty="0" smtClean="0"/>
              <a:t>Who is your best friend at this point in your life? </a:t>
            </a:r>
          </a:p>
          <a:p>
            <a:r>
              <a:rPr lang="en-US" sz="2700" dirty="0" smtClean="0"/>
              <a:t>How close would you be to them if you talked to them as much as you currently talk to God in prayer?</a:t>
            </a:r>
          </a:p>
        </p:txBody>
      </p:sp>
    </p:spTree>
    <p:extLst>
      <p:ext uri="{BB962C8B-B14F-4D97-AF65-F5344CB8AC3E}">
        <p14:creationId xmlns:p14="http://schemas.microsoft.com/office/powerpoint/2010/main" val="791046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Plant &amp; Water the seed of god</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600" dirty="0" smtClean="0"/>
              <a:t>Mark 16:15 – “Go into all the world and preach the gospel to all creation. Whoever believes and is baptized will be saved, but whoever does not believe will be condemned.”</a:t>
            </a:r>
          </a:p>
          <a:p>
            <a:r>
              <a:rPr lang="en-US" sz="2600" dirty="0" smtClean="0"/>
              <a:t>Matt 28:19-20 – Therefore go and make disciples of all nations, baptizing them in the name of the Father and of the Son and of the Holy Spirit, and teaching them to obey everything I have commanded you. And surely I am with you always, to the very end of the age.”</a:t>
            </a:r>
          </a:p>
          <a:p>
            <a:r>
              <a:rPr lang="en-US" sz="2600" dirty="0" smtClean="0"/>
              <a:t>Matt 9:37-38 – Then he said to his disciples, “The harvest is plentiful but the workers are few. Ask the Lord of the harvest, therefore, to send out workers into his harvest field.”</a:t>
            </a:r>
          </a:p>
        </p:txBody>
      </p:sp>
    </p:spTree>
    <p:extLst>
      <p:ext uri="{BB962C8B-B14F-4D97-AF65-F5344CB8AC3E}">
        <p14:creationId xmlns:p14="http://schemas.microsoft.com/office/powerpoint/2010/main" val="134202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Plant &amp; Water the seed of god</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800" dirty="0" smtClean="0"/>
              <a:t>1 Cor. </a:t>
            </a:r>
            <a:r>
              <a:rPr lang="en-US" sz="2800" dirty="0"/>
              <a:t>3:3-8 - Brothers and sisters, I could not address you as people who live by the Spirit but as people who are still </a:t>
            </a:r>
            <a:r>
              <a:rPr lang="en-US" sz="2800" dirty="0" smtClean="0"/>
              <a:t>worldly, mere </a:t>
            </a:r>
            <a:r>
              <a:rPr lang="en-US" sz="2800" dirty="0"/>
              <a:t>infants in Christ. </a:t>
            </a:r>
            <a:r>
              <a:rPr lang="en-US" sz="2800" dirty="0" smtClean="0"/>
              <a:t>I </a:t>
            </a:r>
            <a:r>
              <a:rPr lang="en-US" sz="2800" dirty="0"/>
              <a:t>gave you milk, not solid food, for you were not yet ready for it. Indeed, you are still not ready. </a:t>
            </a:r>
            <a:r>
              <a:rPr lang="en-US" sz="2800" dirty="0" smtClean="0"/>
              <a:t>You </a:t>
            </a:r>
            <a:r>
              <a:rPr lang="en-US" sz="2800" dirty="0"/>
              <a:t>are still worldly. For since there is jealousy and quarreling among you, are you not worldly? Are you not acting like mere humans</a:t>
            </a:r>
            <a:r>
              <a:rPr lang="en-US" sz="2800" dirty="0" smtClean="0"/>
              <a:t>? </a:t>
            </a:r>
            <a:r>
              <a:rPr lang="en-US" sz="2800" dirty="0"/>
              <a:t>For when one says, “I follow Paul,” and another, “I follow Apollos,” are you not mere human </a:t>
            </a:r>
            <a:r>
              <a:rPr lang="en-US" sz="2800" dirty="0" smtClean="0"/>
              <a:t>beings?  </a:t>
            </a:r>
            <a:r>
              <a:rPr lang="en-US" sz="2800" dirty="0"/>
              <a:t>What, after all, is Apollos? And what is Paul? Only servants, through whom you came to </a:t>
            </a:r>
            <a:r>
              <a:rPr lang="en-US" sz="2800" dirty="0" smtClean="0"/>
              <a:t>believe as </a:t>
            </a:r>
            <a:r>
              <a:rPr lang="en-US" sz="2800" dirty="0"/>
              <a:t>the Lord has assigned to each his task. </a:t>
            </a:r>
            <a:endParaRPr lang="en-US" sz="2800" dirty="0" smtClean="0"/>
          </a:p>
        </p:txBody>
      </p:sp>
    </p:spTree>
    <p:extLst>
      <p:ext uri="{BB962C8B-B14F-4D97-AF65-F5344CB8AC3E}">
        <p14:creationId xmlns:p14="http://schemas.microsoft.com/office/powerpoint/2010/main" val="1450423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Plant &amp; Water the seed of god</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600" dirty="0" smtClean="0"/>
              <a:t>I </a:t>
            </a:r>
            <a:r>
              <a:rPr lang="en-US" sz="2600" dirty="0"/>
              <a:t>planted the seed, Apollos watered it, but God has been making it grow. </a:t>
            </a:r>
            <a:r>
              <a:rPr lang="en-US" sz="2600" dirty="0" smtClean="0"/>
              <a:t>So </a:t>
            </a:r>
            <a:r>
              <a:rPr lang="en-US" sz="2600" dirty="0"/>
              <a:t>neither the one who plants nor the one who waters is anything, but only God, who makes things grow. </a:t>
            </a:r>
            <a:r>
              <a:rPr lang="en-US" sz="2600" dirty="0" smtClean="0"/>
              <a:t>The </a:t>
            </a:r>
            <a:r>
              <a:rPr lang="en-US" sz="2600" dirty="0"/>
              <a:t>one who plants and the one who waters have one purpose, and they will each be rewarded according to their own labor</a:t>
            </a:r>
            <a:r>
              <a:rPr lang="en-US" sz="2600" dirty="0" smtClean="0"/>
              <a:t>. </a:t>
            </a:r>
            <a:r>
              <a:rPr lang="en-US" sz="2600" dirty="0"/>
              <a:t>For we are co-workers in God’s service; you are God’s field, God’s building</a:t>
            </a:r>
            <a:r>
              <a:rPr lang="en-US" sz="2600" dirty="0" smtClean="0"/>
              <a:t>.</a:t>
            </a:r>
          </a:p>
          <a:p>
            <a:r>
              <a:rPr lang="en-US" sz="2600" dirty="0"/>
              <a:t>Romans 10:10-17 - For it is with your heart that you believe and are justified, and it is with your mouth that you profess your faith and are saved. </a:t>
            </a:r>
            <a:r>
              <a:rPr lang="en-US" sz="2600" dirty="0" smtClean="0"/>
              <a:t>As </a:t>
            </a:r>
            <a:r>
              <a:rPr lang="en-US" sz="2600" dirty="0"/>
              <a:t>Scripture says, “Anyone who believes in him will never be put </a:t>
            </a:r>
            <a:r>
              <a:rPr lang="en-US" sz="2600" dirty="0" smtClean="0"/>
              <a:t>to shame</a:t>
            </a:r>
            <a:r>
              <a:rPr lang="en-US" sz="2600" dirty="0"/>
              <a:t>.” For there is no difference between Jew and Gentile—the same Lord </a:t>
            </a:r>
            <a:endParaRPr lang="en-US" sz="2600" dirty="0"/>
          </a:p>
          <a:p>
            <a:endParaRPr lang="en-US" sz="2800" dirty="0"/>
          </a:p>
          <a:p>
            <a:endParaRPr lang="en-US" sz="2800" dirty="0" smtClean="0"/>
          </a:p>
        </p:txBody>
      </p:sp>
    </p:spTree>
    <p:extLst>
      <p:ext uri="{BB962C8B-B14F-4D97-AF65-F5344CB8AC3E}">
        <p14:creationId xmlns:p14="http://schemas.microsoft.com/office/powerpoint/2010/main" val="1175593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Plant &amp; Water the seed of god</a:t>
            </a:r>
            <a:endParaRPr lang="en-US" sz="4800" b="1" dirty="0"/>
          </a:p>
        </p:txBody>
      </p:sp>
      <p:sp>
        <p:nvSpPr>
          <p:cNvPr id="3" name="Content Placeholder 2"/>
          <p:cNvSpPr>
            <a:spLocks noGrp="1"/>
          </p:cNvSpPr>
          <p:nvPr>
            <p:ph idx="1"/>
          </p:nvPr>
        </p:nvSpPr>
        <p:spPr>
          <a:xfrm>
            <a:off x="214879" y="2054811"/>
            <a:ext cx="8712679" cy="4596155"/>
          </a:xfrm>
        </p:spPr>
        <p:txBody>
          <a:bodyPr>
            <a:noAutofit/>
          </a:bodyPr>
          <a:lstStyle/>
          <a:p>
            <a:r>
              <a:rPr lang="en-US" sz="2600" dirty="0" smtClean="0"/>
              <a:t>is </a:t>
            </a:r>
            <a:r>
              <a:rPr lang="en-US" sz="2600" dirty="0"/>
              <a:t>Lord of all and richly blesses all who call on him, </a:t>
            </a:r>
            <a:r>
              <a:rPr lang="en-US" sz="2600" dirty="0" smtClean="0"/>
              <a:t>for</a:t>
            </a:r>
            <a:r>
              <a:rPr lang="en-US" sz="2600" dirty="0"/>
              <a:t>, “Everyone who calls on the name of the Lord will be saved</a:t>
            </a:r>
            <a:r>
              <a:rPr lang="en-US" sz="2600" dirty="0" smtClean="0"/>
              <a:t>.” How</a:t>
            </a:r>
            <a:r>
              <a:rPr lang="en-US" sz="2600" dirty="0"/>
              <a:t>, then, can they call on the one they have not believed in? And how can they believe in the one of whom they have not heard? And how can they hear without someone preaching to them? </a:t>
            </a:r>
            <a:r>
              <a:rPr lang="en-US" sz="2600" dirty="0" smtClean="0"/>
              <a:t>And </a:t>
            </a:r>
            <a:r>
              <a:rPr lang="en-US" sz="2600" dirty="0"/>
              <a:t>how can anyone preach unless they are sent? As it is written: “How beautiful are the feet of those who bring good news</a:t>
            </a:r>
            <a:r>
              <a:rPr lang="en-US" sz="2600" dirty="0" smtClean="0"/>
              <a:t>!” But </a:t>
            </a:r>
            <a:r>
              <a:rPr lang="en-US" sz="2600" dirty="0"/>
              <a:t>not all the Israelites accepted the good news. For Isaiah says, “Lord, who has believed our message</a:t>
            </a:r>
            <a:r>
              <a:rPr lang="en-US" sz="2600" dirty="0" smtClean="0"/>
              <a:t>?” Consequently</a:t>
            </a:r>
            <a:r>
              <a:rPr lang="en-US" sz="2600" dirty="0"/>
              <a:t>, faith comes from hearing the message, and the message is heard through the word about Christ.</a:t>
            </a:r>
          </a:p>
          <a:p>
            <a:endParaRPr lang="en-US" sz="2600" dirty="0"/>
          </a:p>
          <a:p>
            <a:endParaRPr lang="en-US" sz="2600" dirty="0" smtClean="0"/>
          </a:p>
        </p:txBody>
      </p:sp>
    </p:spTree>
    <p:extLst>
      <p:ext uri="{BB962C8B-B14F-4D97-AF65-F5344CB8AC3E}">
        <p14:creationId xmlns:p14="http://schemas.microsoft.com/office/powerpoint/2010/main" val="31757651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ysClr val="windowText" lastClr="000000"/>
      </a:dk1>
      <a:lt1>
        <a:sysClr val="window" lastClr="FFFFFF"/>
      </a:lt1>
      <a:dk2>
        <a:srgbClr val="323232"/>
      </a:dk2>
      <a:lt2>
        <a:srgbClr val="E3DED1"/>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tint val="98000"/>
              </a:schemeClr>
              <a:schemeClr val="phClr">
                <a:tint val="99000"/>
                <a:shade val="96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C3935CB6-B0E3-44A7-AB37-996D901F73AB}"/>
    </a:ext>
  </a:extLst>
</a:theme>
</file>

<file path=docProps/app.xml><?xml version="1.0" encoding="utf-8"?>
<Properties xmlns="http://schemas.openxmlformats.org/officeDocument/2006/extended-properties" xmlns:vt="http://schemas.openxmlformats.org/officeDocument/2006/docPropsVTypes">
  <Template>TM03090430[[fn=Banded]]</Template>
  <TotalTime>1408</TotalTime>
  <Words>1214</Words>
  <Application>Microsoft Office PowerPoint</Application>
  <PresentationFormat>On-screen Show (4:3)</PresentationFormat>
  <Paragraphs>50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Corbel</vt:lpstr>
      <vt:lpstr>Wingdings</vt:lpstr>
      <vt:lpstr>Banded</vt:lpstr>
      <vt:lpstr>Stepping on the Spiritual Scales</vt:lpstr>
      <vt:lpstr>To grow closer to God</vt:lpstr>
      <vt:lpstr>To grow in knowledge of God’s word</vt:lpstr>
      <vt:lpstr>To grow in knowledge of God’s word</vt:lpstr>
      <vt:lpstr>To Be more diligent in prayer</vt:lpstr>
      <vt:lpstr>Plant &amp; Water the seed of god</vt:lpstr>
      <vt:lpstr>Plant &amp; Water the seed of god</vt:lpstr>
      <vt:lpstr>Plant &amp; Water the seed of god</vt:lpstr>
      <vt:lpstr>Plant &amp; Water the seed of god</vt:lpstr>
      <vt:lpstr>To become more involved</vt:lpstr>
      <vt:lpstr>To change requires sacrifice</vt:lpstr>
      <vt:lpstr>To change requires sacrifice</vt:lpstr>
      <vt:lpstr>To change requires sacrifice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Looney, Jay</dc:creator>
  <cp:lastModifiedBy>oneal</cp:lastModifiedBy>
  <cp:revision>23</cp:revision>
  <dcterms:created xsi:type="dcterms:W3CDTF">2016-01-09T22:30:12Z</dcterms:created>
  <dcterms:modified xsi:type="dcterms:W3CDTF">2016-01-10T22:31:00Z</dcterms:modified>
</cp:coreProperties>
</file>