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64" r:id="rId2"/>
    <p:sldId id="259" r:id="rId3"/>
    <p:sldId id="266" r:id="rId4"/>
    <p:sldId id="257" r:id="rId5"/>
    <p:sldId id="258" r:id="rId6"/>
    <p:sldId id="272" r:id="rId7"/>
    <p:sldId id="271" r:id="rId8"/>
    <p:sldId id="270" r:id="rId9"/>
    <p:sldId id="273" r:id="rId10"/>
    <p:sldId id="274" r:id="rId11"/>
    <p:sldId id="279" r:id="rId12"/>
    <p:sldId id="275" r:id="rId13"/>
    <p:sldId id="276" r:id="rId14"/>
    <p:sldId id="277" r:id="rId15"/>
    <p:sldId id="278" r:id="rId16"/>
    <p:sldId id="280" r:id="rId17"/>
    <p:sldId id="283" r:id="rId18"/>
    <p:sldId id="282" r:id="rId19"/>
    <p:sldId id="286" r:id="rId20"/>
    <p:sldId id="287" r:id="rId21"/>
    <p:sldId id="260" r:id="rId22"/>
    <p:sldId id="267" r:id="rId23"/>
    <p:sldId id="261" r:id="rId24"/>
    <p:sldId id="284" r:id="rId25"/>
    <p:sldId id="285" r:id="rId26"/>
    <p:sldId id="288" r:id="rId27"/>
    <p:sldId id="289" r:id="rId28"/>
    <p:sldId id="290" r:id="rId29"/>
    <p:sldId id="291" r:id="rId30"/>
    <p:sldId id="293" r:id="rId31"/>
    <p:sldId id="297" r:id="rId32"/>
    <p:sldId id="292" r:id="rId33"/>
    <p:sldId id="294" r:id="rId34"/>
    <p:sldId id="298" r:id="rId35"/>
    <p:sldId id="295" r:id="rId36"/>
    <p:sldId id="299" r:id="rId37"/>
    <p:sldId id="300" r:id="rId38"/>
    <p:sldId id="301" r:id="rId39"/>
    <p:sldId id="296" r:id="rId40"/>
    <p:sldId id="304" r:id="rId41"/>
    <p:sldId id="305" r:id="rId42"/>
    <p:sldId id="308" r:id="rId43"/>
    <p:sldId id="303" r:id="rId44"/>
    <p:sldId id="306" r:id="rId45"/>
    <p:sldId id="309" r:id="rId46"/>
    <p:sldId id="302" r:id="rId47"/>
    <p:sldId id="310"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66083" autoAdjust="0"/>
  </p:normalViewPr>
  <p:slideViewPr>
    <p:cSldViewPr snapToGrid="0">
      <p:cViewPr varScale="1">
        <p:scale>
          <a:sx n="99" d="100"/>
          <a:sy n="99" d="100"/>
        </p:scale>
        <p:origin x="78"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8E68E8-59E9-4BE7-AB62-0E489C83C6CB}" type="datetimeFigureOut">
              <a:rPr lang="en-US" smtClean="0"/>
              <a:t>7/8/2018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FDC7F2-EA0E-45C4-9CC7-6E30BB086F07}" type="slidenum">
              <a:rPr lang="en-US" smtClean="0"/>
              <a:t>‹#›</a:t>
            </a:fld>
            <a:endParaRPr lang="en-US"/>
          </a:p>
        </p:txBody>
      </p:sp>
    </p:spTree>
    <p:extLst>
      <p:ext uri="{BB962C8B-B14F-4D97-AF65-F5344CB8AC3E}">
        <p14:creationId xmlns:p14="http://schemas.microsoft.com/office/powerpoint/2010/main" val="186290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that was your last invitation?  Your last opportunity to make your life right?  Your last chance to confess your sins?  Your last chance to obey the gospel and be buried with your Savior in baptism?</a:t>
            </a:r>
          </a:p>
          <a:p>
            <a:endParaRPr lang="en-US" dirty="0"/>
          </a:p>
          <a:p>
            <a:r>
              <a:rPr lang="en-US" dirty="0"/>
              <a:t>What if?</a:t>
            </a:r>
          </a:p>
          <a:p>
            <a:endParaRPr lang="en-US" dirty="0"/>
          </a:p>
          <a:p>
            <a:r>
              <a:rPr lang="en-US" dirty="0"/>
              <a:t>This life is not certain, but HIS life is.  If we are in Him, then our life is certain too.</a:t>
            </a:r>
          </a:p>
          <a:p>
            <a:endParaRPr lang="en-US" dirty="0"/>
          </a:p>
          <a:p>
            <a:r>
              <a:rPr lang="en-US" dirty="0"/>
              <a:t>I can’t help but think of the song, My Hope is Built on Nothing Less (438)</a:t>
            </a:r>
          </a:p>
        </p:txBody>
      </p:sp>
      <p:sp>
        <p:nvSpPr>
          <p:cNvPr id="4" name="Slide Number Placeholder 3"/>
          <p:cNvSpPr>
            <a:spLocks noGrp="1"/>
          </p:cNvSpPr>
          <p:nvPr>
            <p:ph type="sldNum" sz="quarter" idx="10"/>
          </p:nvPr>
        </p:nvSpPr>
        <p:spPr/>
        <p:txBody>
          <a:bodyPr/>
          <a:lstStyle/>
          <a:p>
            <a:fld id="{8AFDC7F2-EA0E-45C4-9CC7-6E30BB086F07}" type="slidenum">
              <a:rPr lang="en-US" smtClean="0"/>
              <a:t>2</a:t>
            </a:fld>
            <a:endParaRPr lang="en-US"/>
          </a:p>
        </p:txBody>
      </p:sp>
    </p:spTree>
    <p:extLst>
      <p:ext uri="{BB962C8B-B14F-4D97-AF65-F5344CB8AC3E}">
        <p14:creationId xmlns:p14="http://schemas.microsoft.com/office/powerpoint/2010/main" val="2680959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DC7F2-EA0E-45C4-9CC7-6E30BB086F07}" type="slidenum">
              <a:rPr lang="en-US" smtClean="0"/>
              <a:t>11</a:t>
            </a:fld>
            <a:endParaRPr lang="en-US"/>
          </a:p>
        </p:txBody>
      </p:sp>
    </p:spTree>
    <p:extLst>
      <p:ext uri="{BB962C8B-B14F-4D97-AF65-F5344CB8AC3E}">
        <p14:creationId xmlns:p14="http://schemas.microsoft.com/office/powerpoint/2010/main" val="2825702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did Peter want them to remember?</a:t>
            </a:r>
          </a:p>
        </p:txBody>
      </p:sp>
      <p:sp>
        <p:nvSpPr>
          <p:cNvPr id="4" name="Slide Number Placeholder 3"/>
          <p:cNvSpPr>
            <a:spLocks noGrp="1"/>
          </p:cNvSpPr>
          <p:nvPr>
            <p:ph type="sldNum" sz="quarter" idx="10"/>
          </p:nvPr>
        </p:nvSpPr>
        <p:spPr/>
        <p:txBody>
          <a:bodyPr/>
          <a:lstStyle/>
          <a:p>
            <a:fld id="{8AFDC7F2-EA0E-45C4-9CC7-6E30BB086F07}" type="slidenum">
              <a:rPr lang="en-US" smtClean="0"/>
              <a:t>12</a:t>
            </a:fld>
            <a:endParaRPr lang="en-US"/>
          </a:p>
        </p:txBody>
      </p:sp>
    </p:spTree>
    <p:extLst>
      <p:ext uri="{BB962C8B-B14F-4D97-AF65-F5344CB8AC3E}">
        <p14:creationId xmlns:p14="http://schemas.microsoft.com/office/powerpoint/2010/main" val="716493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DC7F2-EA0E-45C4-9CC7-6E30BB086F07}" type="slidenum">
              <a:rPr lang="en-US" smtClean="0"/>
              <a:t>13</a:t>
            </a:fld>
            <a:endParaRPr lang="en-US"/>
          </a:p>
        </p:txBody>
      </p:sp>
    </p:spTree>
    <p:extLst>
      <p:ext uri="{BB962C8B-B14F-4D97-AF65-F5344CB8AC3E}">
        <p14:creationId xmlns:p14="http://schemas.microsoft.com/office/powerpoint/2010/main" val="1995118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DC7F2-EA0E-45C4-9CC7-6E30BB086F07}" type="slidenum">
              <a:rPr lang="en-US" smtClean="0"/>
              <a:t>14</a:t>
            </a:fld>
            <a:endParaRPr lang="en-US"/>
          </a:p>
        </p:txBody>
      </p:sp>
    </p:spTree>
    <p:extLst>
      <p:ext uri="{BB962C8B-B14F-4D97-AF65-F5344CB8AC3E}">
        <p14:creationId xmlns:p14="http://schemas.microsoft.com/office/powerpoint/2010/main" val="3885354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did Peter want them to remember?</a:t>
            </a:r>
          </a:p>
        </p:txBody>
      </p:sp>
      <p:sp>
        <p:nvSpPr>
          <p:cNvPr id="4" name="Slide Number Placeholder 3"/>
          <p:cNvSpPr>
            <a:spLocks noGrp="1"/>
          </p:cNvSpPr>
          <p:nvPr>
            <p:ph type="sldNum" sz="quarter" idx="10"/>
          </p:nvPr>
        </p:nvSpPr>
        <p:spPr/>
        <p:txBody>
          <a:bodyPr/>
          <a:lstStyle/>
          <a:p>
            <a:fld id="{8AFDC7F2-EA0E-45C4-9CC7-6E30BB086F07}" type="slidenum">
              <a:rPr lang="en-US" smtClean="0"/>
              <a:t>15</a:t>
            </a:fld>
            <a:endParaRPr lang="en-US"/>
          </a:p>
        </p:txBody>
      </p:sp>
    </p:spTree>
    <p:extLst>
      <p:ext uri="{BB962C8B-B14F-4D97-AF65-F5344CB8AC3E}">
        <p14:creationId xmlns:p14="http://schemas.microsoft.com/office/powerpoint/2010/main" val="507094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DC7F2-EA0E-45C4-9CC7-6E30BB086F07}" type="slidenum">
              <a:rPr lang="en-US" smtClean="0"/>
              <a:t>16</a:t>
            </a:fld>
            <a:endParaRPr lang="en-US"/>
          </a:p>
        </p:txBody>
      </p:sp>
    </p:spTree>
    <p:extLst>
      <p:ext uri="{BB962C8B-B14F-4D97-AF65-F5344CB8AC3E}">
        <p14:creationId xmlns:p14="http://schemas.microsoft.com/office/powerpoint/2010/main" val="2153081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DC7F2-EA0E-45C4-9CC7-6E30BB086F07}" type="slidenum">
              <a:rPr lang="en-US" smtClean="0"/>
              <a:t>18</a:t>
            </a:fld>
            <a:endParaRPr lang="en-US"/>
          </a:p>
        </p:txBody>
      </p:sp>
    </p:spTree>
    <p:extLst>
      <p:ext uri="{BB962C8B-B14F-4D97-AF65-F5344CB8AC3E}">
        <p14:creationId xmlns:p14="http://schemas.microsoft.com/office/powerpoint/2010/main" val="2320125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die, what do we want our kids to remember?</a:t>
            </a:r>
          </a:p>
          <a:p>
            <a:r>
              <a:rPr lang="en-US" dirty="0"/>
              <a:t>What do we want our brethren to remember?</a:t>
            </a:r>
          </a:p>
          <a:p>
            <a:r>
              <a:rPr lang="en-US" dirty="0"/>
              <a:t>What do we want God to remember?</a:t>
            </a:r>
          </a:p>
        </p:txBody>
      </p:sp>
      <p:sp>
        <p:nvSpPr>
          <p:cNvPr id="4" name="Slide Number Placeholder 3"/>
          <p:cNvSpPr>
            <a:spLocks noGrp="1"/>
          </p:cNvSpPr>
          <p:nvPr>
            <p:ph type="sldNum" sz="quarter" idx="10"/>
          </p:nvPr>
        </p:nvSpPr>
        <p:spPr/>
        <p:txBody>
          <a:bodyPr/>
          <a:lstStyle/>
          <a:p>
            <a:fld id="{8AFDC7F2-EA0E-45C4-9CC7-6E30BB086F07}" type="slidenum">
              <a:rPr lang="en-US" smtClean="0"/>
              <a:t>19</a:t>
            </a:fld>
            <a:endParaRPr lang="en-US"/>
          </a:p>
        </p:txBody>
      </p:sp>
    </p:spTree>
    <p:extLst>
      <p:ext uri="{BB962C8B-B14F-4D97-AF65-F5344CB8AC3E}">
        <p14:creationId xmlns:p14="http://schemas.microsoft.com/office/powerpoint/2010/main" val="778276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Corinthians 2:11 </a:t>
            </a:r>
            <a:r>
              <a:rPr lang="en-US" sz="1200" b="1" i="0" u="none" strike="noStrike" kern="1200" baseline="30000" dirty="0">
                <a:solidFill>
                  <a:schemeClr val="tx1"/>
                </a:solidFill>
                <a:effectLst/>
                <a:latin typeface="+mn-lt"/>
                <a:ea typeface="+mn-ea"/>
                <a:cs typeface="+mn-cs"/>
              </a:rPr>
              <a:t>11 </a:t>
            </a:r>
            <a:r>
              <a:rPr lang="en-US" sz="1200" b="0" i="0" u="none" strike="noStrike" kern="1200" dirty="0">
                <a:solidFill>
                  <a:schemeClr val="tx1"/>
                </a:solidFill>
                <a:effectLst/>
                <a:latin typeface="+mn-lt"/>
                <a:ea typeface="+mn-ea"/>
                <a:cs typeface="+mn-cs"/>
              </a:rPr>
              <a:t>Lest Satan should get an advantage of us: for we are not ignorant of his devices.</a:t>
            </a:r>
            <a:endParaRPr lang="en-US" dirty="0"/>
          </a:p>
        </p:txBody>
      </p:sp>
      <p:sp>
        <p:nvSpPr>
          <p:cNvPr id="4" name="Slide Number Placeholder 3"/>
          <p:cNvSpPr>
            <a:spLocks noGrp="1"/>
          </p:cNvSpPr>
          <p:nvPr>
            <p:ph type="sldNum" sz="quarter" idx="10"/>
          </p:nvPr>
        </p:nvSpPr>
        <p:spPr/>
        <p:txBody>
          <a:bodyPr/>
          <a:lstStyle/>
          <a:p>
            <a:fld id="{8AFDC7F2-EA0E-45C4-9CC7-6E30BB086F07}" type="slidenum">
              <a:rPr lang="en-US" smtClean="0"/>
              <a:t>21</a:t>
            </a:fld>
            <a:endParaRPr lang="en-US"/>
          </a:p>
        </p:txBody>
      </p:sp>
    </p:spTree>
    <p:extLst>
      <p:ext uri="{BB962C8B-B14F-4D97-AF65-F5344CB8AC3E}">
        <p14:creationId xmlns:p14="http://schemas.microsoft.com/office/powerpoint/2010/main" val="2933729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DC7F2-EA0E-45C4-9CC7-6E30BB086F07}" type="slidenum">
              <a:rPr lang="en-US" smtClean="0"/>
              <a:t>22</a:t>
            </a:fld>
            <a:endParaRPr lang="en-US"/>
          </a:p>
        </p:txBody>
      </p:sp>
    </p:spTree>
    <p:extLst>
      <p:ext uri="{BB962C8B-B14F-4D97-AF65-F5344CB8AC3E}">
        <p14:creationId xmlns:p14="http://schemas.microsoft.com/office/powerpoint/2010/main" val="3574418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DC7F2-EA0E-45C4-9CC7-6E30BB086F07}" type="slidenum">
              <a:rPr lang="en-US" smtClean="0"/>
              <a:t>3</a:t>
            </a:fld>
            <a:endParaRPr lang="en-US"/>
          </a:p>
        </p:txBody>
      </p:sp>
    </p:spTree>
    <p:extLst>
      <p:ext uri="{BB962C8B-B14F-4D97-AF65-F5344CB8AC3E}">
        <p14:creationId xmlns:p14="http://schemas.microsoft.com/office/powerpoint/2010/main" val="2874981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John 4:22-24, Jesus talking to the Samaritan woman at the well—she concludes that He is a prophet.  She tells Him that her fathers worshipped in the mountains, but He says they should worship in Jerusalem.  Jesus responds…….</a:t>
            </a:r>
          </a:p>
          <a:p>
            <a:endParaRPr lang="en-US" dirty="0"/>
          </a:p>
          <a:p>
            <a:endParaRPr lang="en-US" dirty="0"/>
          </a:p>
          <a:p>
            <a:r>
              <a:rPr lang="en-US" dirty="0"/>
              <a:t>We don’t need anything new to be stirred up spiritually.  We need the Gospel.  We need the Truth.  We need to worship in spirit and in truth.</a:t>
            </a:r>
          </a:p>
          <a:p>
            <a:endParaRPr lang="en-US" dirty="0"/>
          </a:p>
        </p:txBody>
      </p:sp>
      <p:sp>
        <p:nvSpPr>
          <p:cNvPr id="4" name="Slide Number Placeholder 3"/>
          <p:cNvSpPr>
            <a:spLocks noGrp="1"/>
          </p:cNvSpPr>
          <p:nvPr>
            <p:ph type="sldNum" sz="quarter" idx="10"/>
          </p:nvPr>
        </p:nvSpPr>
        <p:spPr/>
        <p:txBody>
          <a:bodyPr/>
          <a:lstStyle/>
          <a:p>
            <a:fld id="{8AFDC7F2-EA0E-45C4-9CC7-6E30BB086F07}" type="slidenum">
              <a:rPr lang="en-US" smtClean="0"/>
              <a:t>24</a:t>
            </a:fld>
            <a:endParaRPr lang="en-US"/>
          </a:p>
        </p:txBody>
      </p:sp>
    </p:spTree>
    <p:extLst>
      <p:ext uri="{BB962C8B-B14F-4D97-AF65-F5344CB8AC3E}">
        <p14:creationId xmlns:p14="http://schemas.microsoft.com/office/powerpoint/2010/main" val="3222021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DC7F2-EA0E-45C4-9CC7-6E30BB086F07}" type="slidenum">
              <a:rPr lang="en-US" smtClean="0"/>
              <a:t>25</a:t>
            </a:fld>
            <a:endParaRPr lang="en-US"/>
          </a:p>
        </p:txBody>
      </p:sp>
    </p:spTree>
    <p:extLst>
      <p:ext uri="{BB962C8B-B14F-4D97-AF65-F5344CB8AC3E}">
        <p14:creationId xmlns:p14="http://schemas.microsoft.com/office/powerpoint/2010/main" val="4167315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DC7F2-EA0E-45C4-9CC7-6E30BB086F07}" type="slidenum">
              <a:rPr lang="en-US" smtClean="0"/>
              <a:t>26</a:t>
            </a:fld>
            <a:endParaRPr lang="en-US"/>
          </a:p>
        </p:txBody>
      </p:sp>
    </p:spTree>
    <p:extLst>
      <p:ext uri="{BB962C8B-B14F-4D97-AF65-F5344CB8AC3E}">
        <p14:creationId xmlns:p14="http://schemas.microsoft.com/office/powerpoint/2010/main" val="3656089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30000" dirty="0">
                <a:solidFill>
                  <a:schemeClr val="tx1"/>
                </a:solidFill>
                <a:effectLst/>
                <a:latin typeface="+mn-lt"/>
                <a:ea typeface="+mn-ea"/>
                <a:cs typeface="+mn-cs"/>
              </a:rPr>
              <a:t>6 </a:t>
            </a:r>
            <a:r>
              <a:rPr lang="en-US" sz="1200" b="0" i="0" u="none" strike="noStrike" kern="1200" dirty="0">
                <a:solidFill>
                  <a:schemeClr val="tx1"/>
                </a:solidFill>
                <a:effectLst/>
                <a:latin typeface="+mn-lt"/>
                <a:ea typeface="+mn-ea"/>
                <a:cs typeface="+mn-cs"/>
              </a:rPr>
              <a:t>All Scripture is given by God. </a:t>
            </a:r>
          </a:p>
          <a:p>
            <a:r>
              <a:rPr lang="en-US" sz="1200" b="0" i="0" u="none" strike="noStrike" kern="1200" dirty="0">
                <a:solidFill>
                  <a:schemeClr val="tx1"/>
                </a:solidFill>
                <a:effectLst/>
                <a:latin typeface="+mn-lt"/>
                <a:ea typeface="+mn-ea"/>
                <a:cs typeface="+mn-cs"/>
              </a:rPr>
              <a:t>And all Scripture is useful for teaching and </a:t>
            </a:r>
          </a:p>
          <a:p>
            <a:r>
              <a:rPr lang="en-US" sz="1200" b="0" i="0" u="none" strike="noStrike" kern="1200" dirty="0">
                <a:solidFill>
                  <a:schemeClr val="tx1"/>
                </a:solidFill>
                <a:effectLst/>
                <a:latin typeface="+mn-lt"/>
                <a:ea typeface="+mn-ea"/>
                <a:cs typeface="+mn-cs"/>
              </a:rPr>
              <a:t>for showing people what is wrong in their lives.</a:t>
            </a:r>
          </a:p>
          <a:p>
            <a:r>
              <a:rPr lang="en-US" sz="1200" b="0" i="0" u="none" strike="noStrike" kern="1200" dirty="0">
                <a:solidFill>
                  <a:schemeClr val="tx1"/>
                </a:solidFill>
                <a:effectLst/>
                <a:latin typeface="+mn-lt"/>
                <a:ea typeface="+mn-ea"/>
                <a:cs typeface="+mn-cs"/>
              </a:rPr>
              <a:t> It is useful for correcting faults and </a:t>
            </a:r>
          </a:p>
          <a:p>
            <a:r>
              <a:rPr lang="en-US" sz="1200" b="0" i="0" u="none" strike="noStrike" kern="1200" dirty="0">
                <a:solidFill>
                  <a:schemeClr val="tx1"/>
                </a:solidFill>
                <a:effectLst/>
                <a:latin typeface="+mn-lt"/>
                <a:ea typeface="+mn-ea"/>
                <a:cs typeface="+mn-cs"/>
              </a:rPr>
              <a:t>teaching the right way to live. </a:t>
            </a:r>
          </a:p>
          <a:p>
            <a:endParaRPr lang="en-US" sz="1200" b="0" i="0" u="none" strike="noStrike" kern="1200" baseline="30000" dirty="0">
              <a:solidFill>
                <a:schemeClr val="tx1"/>
              </a:solidFill>
              <a:effectLst/>
              <a:latin typeface="+mn-lt"/>
              <a:ea typeface="+mn-ea"/>
              <a:cs typeface="+mn-cs"/>
            </a:endParaRPr>
          </a:p>
          <a:p>
            <a:r>
              <a:rPr lang="en-US" sz="1200" b="1" i="0" u="none" strike="noStrike" kern="1200" baseline="30000" dirty="0">
                <a:solidFill>
                  <a:schemeClr val="tx1"/>
                </a:solidFill>
                <a:effectLst/>
                <a:latin typeface="+mn-lt"/>
                <a:ea typeface="+mn-ea"/>
                <a:cs typeface="+mn-cs"/>
              </a:rPr>
              <a:t>17 </a:t>
            </a:r>
            <a:r>
              <a:rPr lang="en-US" sz="1200" b="0" i="0" u="none" strike="noStrike" kern="1200" dirty="0">
                <a:solidFill>
                  <a:schemeClr val="tx1"/>
                </a:solidFill>
                <a:effectLst/>
                <a:latin typeface="+mn-lt"/>
                <a:ea typeface="+mn-ea"/>
                <a:cs typeface="+mn-cs"/>
              </a:rPr>
              <a:t>Using the Scriptures, those who serve God will be prepared and </a:t>
            </a:r>
          </a:p>
          <a:p>
            <a:r>
              <a:rPr lang="en-US" sz="1200" b="0" i="0" u="none" strike="noStrike" kern="1200" dirty="0">
                <a:solidFill>
                  <a:schemeClr val="tx1"/>
                </a:solidFill>
                <a:effectLst/>
                <a:latin typeface="+mn-lt"/>
                <a:ea typeface="+mn-ea"/>
                <a:cs typeface="+mn-cs"/>
              </a:rPr>
              <a:t>will have everything they need to do every good work.</a:t>
            </a:r>
            <a:endParaRPr lang="en-US" dirty="0"/>
          </a:p>
        </p:txBody>
      </p:sp>
      <p:sp>
        <p:nvSpPr>
          <p:cNvPr id="4" name="Slide Number Placeholder 3"/>
          <p:cNvSpPr>
            <a:spLocks noGrp="1"/>
          </p:cNvSpPr>
          <p:nvPr>
            <p:ph type="sldNum" sz="quarter" idx="10"/>
          </p:nvPr>
        </p:nvSpPr>
        <p:spPr/>
        <p:txBody>
          <a:bodyPr/>
          <a:lstStyle/>
          <a:p>
            <a:fld id="{8AFDC7F2-EA0E-45C4-9CC7-6E30BB086F07}" type="slidenum">
              <a:rPr lang="en-US" smtClean="0"/>
              <a:t>27</a:t>
            </a:fld>
            <a:endParaRPr lang="en-US"/>
          </a:p>
        </p:txBody>
      </p:sp>
    </p:spTree>
    <p:extLst>
      <p:ext uri="{BB962C8B-B14F-4D97-AF65-F5344CB8AC3E}">
        <p14:creationId xmlns:p14="http://schemas.microsoft.com/office/powerpoint/2010/main" val="2117801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not just some clever stories invented by people.</a:t>
            </a:r>
          </a:p>
          <a:p>
            <a:endParaRPr lang="en-US" dirty="0"/>
          </a:p>
          <a:p>
            <a:r>
              <a:rPr lang="en-US" dirty="0"/>
              <a:t>It’s God’s Words written down by men who were moved/guided by the Holy Spirit.</a:t>
            </a:r>
          </a:p>
        </p:txBody>
      </p:sp>
      <p:sp>
        <p:nvSpPr>
          <p:cNvPr id="4" name="Slide Number Placeholder 3"/>
          <p:cNvSpPr>
            <a:spLocks noGrp="1"/>
          </p:cNvSpPr>
          <p:nvPr>
            <p:ph type="sldNum" sz="quarter" idx="10"/>
          </p:nvPr>
        </p:nvSpPr>
        <p:spPr/>
        <p:txBody>
          <a:bodyPr/>
          <a:lstStyle/>
          <a:p>
            <a:fld id="{8AFDC7F2-EA0E-45C4-9CC7-6E30BB086F07}" type="slidenum">
              <a:rPr lang="en-US" smtClean="0"/>
              <a:t>28</a:t>
            </a:fld>
            <a:endParaRPr lang="en-US"/>
          </a:p>
        </p:txBody>
      </p:sp>
    </p:spTree>
    <p:extLst>
      <p:ext uri="{BB962C8B-B14F-4D97-AF65-F5344CB8AC3E}">
        <p14:creationId xmlns:p14="http://schemas.microsoft.com/office/powerpoint/2010/main" val="140693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DC7F2-EA0E-45C4-9CC7-6E30BB086F07}" type="slidenum">
              <a:rPr lang="en-US" smtClean="0"/>
              <a:t>29</a:t>
            </a:fld>
            <a:endParaRPr lang="en-US"/>
          </a:p>
        </p:txBody>
      </p:sp>
    </p:spTree>
    <p:extLst>
      <p:ext uri="{BB962C8B-B14F-4D97-AF65-F5344CB8AC3E}">
        <p14:creationId xmlns:p14="http://schemas.microsoft.com/office/powerpoint/2010/main" val="3979832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DC7F2-EA0E-45C4-9CC7-6E30BB086F07}" type="slidenum">
              <a:rPr lang="en-US" smtClean="0"/>
              <a:t>30</a:t>
            </a:fld>
            <a:endParaRPr lang="en-US"/>
          </a:p>
        </p:txBody>
      </p:sp>
    </p:spTree>
    <p:extLst>
      <p:ext uri="{BB962C8B-B14F-4D97-AF65-F5344CB8AC3E}">
        <p14:creationId xmlns:p14="http://schemas.microsoft.com/office/powerpoint/2010/main" val="20729419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DC7F2-EA0E-45C4-9CC7-6E30BB086F07}" type="slidenum">
              <a:rPr lang="en-US" smtClean="0"/>
              <a:t>31</a:t>
            </a:fld>
            <a:endParaRPr lang="en-US"/>
          </a:p>
        </p:txBody>
      </p:sp>
    </p:spTree>
    <p:extLst>
      <p:ext uri="{BB962C8B-B14F-4D97-AF65-F5344CB8AC3E}">
        <p14:creationId xmlns:p14="http://schemas.microsoft.com/office/powerpoint/2010/main" val="6320794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DC7F2-EA0E-45C4-9CC7-6E30BB086F07}" type="slidenum">
              <a:rPr lang="en-US" smtClean="0"/>
              <a:t>32</a:t>
            </a:fld>
            <a:endParaRPr lang="en-US"/>
          </a:p>
        </p:txBody>
      </p:sp>
    </p:spTree>
    <p:extLst>
      <p:ext uri="{BB962C8B-B14F-4D97-AF65-F5344CB8AC3E}">
        <p14:creationId xmlns:p14="http://schemas.microsoft.com/office/powerpoint/2010/main" val="30829348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DC7F2-EA0E-45C4-9CC7-6E30BB086F07}" type="slidenum">
              <a:rPr lang="en-US" smtClean="0"/>
              <a:t>33</a:t>
            </a:fld>
            <a:endParaRPr lang="en-US"/>
          </a:p>
        </p:txBody>
      </p:sp>
    </p:spTree>
    <p:extLst>
      <p:ext uri="{BB962C8B-B14F-4D97-AF65-F5344CB8AC3E}">
        <p14:creationId xmlns:p14="http://schemas.microsoft.com/office/powerpoint/2010/main" val="3166667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Peter knew the importance of that HOPE.  He knew the importance of REMEMBERING JESUS!</a:t>
            </a:r>
          </a:p>
          <a:p>
            <a:endParaRPr lang="en-US" dirty="0"/>
          </a:p>
          <a:p>
            <a:r>
              <a:rPr lang="en-US" dirty="0"/>
              <a:t>He wrote to the brethren in 2 Peter 1:12-13….</a:t>
            </a:r>
          </a:p>
        </p:txBody>
      </p:sp>
      <p:sp>
        <p:nvSpPr>
          <p:cNvPr id="4" name="Slide Number Placeholder 3"/>
          <p:cNvSpPr>
            <a:spLocks noGrp="1"/>
          </p:cNvSpPr>
          <p:nvPr>
            <p:ph type="sldNum" sz="quarter" idx="10"/>
          </p:nvPr>
        </p:nvSpPr>
        <p:spPr/>
        <p:txBody>
          <a:bodyPr/>
          <a:lstStyle/>
          <a:p>
            <a:fld id="{8AFDC7F2-EA0E-45C4-9CC7-6E30BB086F07}" type="slidenum">
              <a:rPr lang="en-US" smtClean="0"/>
              <a:t>4</a:t>
            </a:fld>
            <a:endParaRPr lang="en-US"/>
          </a:p>
        </p:txBody>
      </p:sp>
    </p:spTree>
    <p:extLst>
      <p:ext uri="{BB962C8B-B14F-4D97-AF65-F5344CB8AC3E}">
        <p14:creationId xmlns:p14="http://schemas.microsoft.com/office/powerpoint/2010/main" val="842007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DC7F2-EA0E-45C4-9CC7-6E30BB086F07}" type="slidenum">
              <a:rPr lang="en-US" smtClean="0"/>
              <a:t>34</a:t>
            </a:fld>
            <a:endParaRPr lang="en-US"/>
          </a:p>
        </p:txBody>
      </p:sp>
    </p:spTree>
    <p:extLst>
      <p:ext uri="{BB962C8B-B14F-4D97-AF65-F5344CB8AC3E}">
        <p14:creationId xmlns:p14="http://schemas.microsoft.com/office/powerpoint/2010/main" val="100134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remission is found in the watery grave of baptism.</a:t>
            </a:r>
          </a:p>
          <a:p>
            <a:endParaRPr lang="en-US" dirty="0"/>
          </a:p>
          <a:p>
            <a:r>
              <a:rPr lang="en-US" dirty="0"/>
              <a:t>It’s found in the blood of Jesus Christ.</a:t>
            </a:r>
          </a:p>
          <a:p>
            <a:endParaRPr lang="en-US" dirty="0"/>
          </a:p>
          <a:p>
            <a:r>
              <a:rPr lang="en-US" dirty="0"/>
              <a:t>It’s found in Jesus.</a:t>
            </a:r>
          </a:p>
        </p:txBody>
      </p:sp>
      <p:sp>
        <p:nvSpPr>
          <p:cNvPr id="4" name="Slide Number Placeholder 3"/>
          <p:cNvSpPr>
            <a:spLocks noGrp="1"/>
          </p:cNvSpPr>
          <p:nvPr>
            <p:ph type="sldNum" sz="quarter" idx="10"/>
          </p:nvPr>
        </p:nvSpPr>
        <p:spPr/>
        <p:txBody>
          <a:bodyPr/>
          <a:lstStyle/>
          <a:p>
            <a:fld id="{8AFDC7F2-EA0E-45C4-9CC7-6E30BB086F07}" type="slidenum">
              <a:rPr lang="en-US" smtClean="0"/>
              <a:t>35</a:t>
            </a:fld>
            <a:endParaRPr lang="en-US"/>
          </a:p>
        </p:txBody>
      </p:sp>
    </p:spTree>
    <p:extLst>
      <p:ext uri="{BB962C8B-B14F-4D97-AF65-F5344CB8AC3E}">
        <p14:creationId xmlns:p14="http://schemas.microsoft.com/office/powerpoint/2010/main" val="20001367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DC7F2-EA0E-45C4-9CC7-6E30BB086F07}" type="slidenum">
              <a:rPr lang="en-US" smtClean="0"/>
              <a:t>36</a:t>
            </a:fld>
            <a:endParaRPr lang="en-US"/>
          </a:p>
        </p:txBody>
      </p:sp>
    </p:spTree>
    <p:extLst>
      <p:ext uri="{BB962C8B-B14F-4D97-AF65-F5344CB8AC3E}">
        <p14:creationId xmlns:p14="http://schemas.microsoft.com/office/powerpoint/2010/main" val="14670454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DC7F2-EA0E-45C4-9CC7-6E30BB086F07}" type="slidenum">
              <a:rPr lang="en-US" smtClean="0"/>
              <a:t>37</a:t>
            </a:fld>
            <a:endParaRPr lang="en-US"/>
          </a:p>
        </p:txBody>
      </p:sp>
    </p:spTree>
    <p:extLst>
      <p:ext uri="{BB962C8B-B14F-4D97-AF65-F5344CB8AC3E}">
        <p14:creationId xmlns:p14="http://schemas.microsoft.com/office/powerpoint/2010/main" val="23739228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DC7F2-EA0E-45C4-9CC7-6E30BB086F07}" type="slidenum">
              <a:rPr lang="en-US" smtClean="0"/>
              <a:t>38</a:t>
            </a:fld>
            <a:endParaRPr lang="en-US"/>
          </a:p>
        </p:txBody>
      </p:sp>
    </p:spTree>
    <p:extLst>
      <p:ext uri="{BB962C8B-B14F-4D97-AF65-F5344CB8AC3E}">
        <p14:creationId xmlns:p14="http://schemas.microsoft.com/office/powerpoint/2010/main" val="477354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DC7F2-EA0E-45C4-9CC7-6E30BB086F07}" type="slidenum">
              <a:rPr lang="en-US" smtClean="0"/>
              <a:t>39</a:t>
            </a:fld>
            <a:endParaRPr lang="en-US"/>
          </a:p>
        </p:txBody>
      </p:sp>
    </p:spTree>
    <p:extLst>
      <p:ext uri="{BB962C8B-B14F-4D97-AF65-F5344CB8AC3E}">
        <p14:creationId xmlns:p14="http://schemas.microsoft.com/office/powerpoint/2010/main" val="38499305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DC7F2-EA0E-45C4-9CC7-6E30BB086F07}" type="slidenum">
              <a:rPr lang="en-US" smtClean="0"/>
              <a:t>40</a:t>
            </a:fld>
            <a:endParaRPr lang="en-US"/>
          </a:p>
        </p:txBody>
      </p:sp>
    </p:spTree>
    <p:extLst>
      <p:ext uri="{BB962C8B-B14F-4D97-AF65-F5344CB8AC3E}">
        <p14:creationId xmlns:p14="http://schemas.microsoft.com/office/powerpoint/2010/main" val="1959883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Others should see CHRIST in you.</a:t>
            </a:r>
          </a:p>
        </p:txBody>
      </p:sp>
      <p:sp>
        <p:nvSpPr>
          <p:cNvPr id="4" name="Slide Number Placeholder 3"/>
          <p:cNvSpPr>
            <a:spLocks noGrp="1"/>
          </p:cNvSpPr>
          <p:nvPr>
            <p:ph type="sldNum" sz="quarter" idx="10"/>
          </p:nvPr>
        </p:nvSpPr>
        <p:spPr/>
        <p:txBody>
          <a:bodyPr/>
          <a:lstStyle/>
          <a:p>
            <a:fld id="{8AFDC7F2-EA0E-45C4-9CC7-6E30BB086F07}" type="slidenum">
              <a:rPr lang="en-US" smtClean="0"/>
              <a:t>41</a:t>
            </a:fld>
            <a:endParaRPr lang="en-US"/>
          </a:p>
        </p:txBody>
      </p:sp>
    </p:spTree>
    <p:extLst>
      <p:ext uri="{BB962C8B-B14F-4D97-AF65-F5344CB8AC3E}">
        <p14:creationId xmlns:p14="http://schemas.microsoft.com/office/powerpoint/2010/main" val="19020702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Others should see CHRIST in you.</a:t>
            </a:r>
          </a:p>
        </p:txBody>
      </p:sp>
      <p:sp>
        <p:nvSpPr>
          <p:cNvPr id="4" name="Slide Number Placeholder 3"/>
          <p:cNvSpPr>
            <a:spLocks noGrp="1"/>
          </p:cNvSpPr>
          <p:nvPr>
            <p:ph type="sldNum" sz="quarter" idx="10"/>
          </p:nvPr>
        </p:nvSpPr>
        <p:spPr/>
        <p:txBody>
          <a:bodyPr/>
          <a:lstStyle/>
          <a:p>
            <a:fld id="{8AFDC7F2-EA0E-45C4-9CC7-6E30BB086F07}" type="slidenum">
              <a:rPr lang="en-US" smtClean="0"/>
              <a:t>42</a:t>
            </a:fld>
            <a:endParaRPr lang="en-US"/>
          </a:p>
        </p:txBody>
      </p:sp>
    </p:spTree>
    <p:extLst>
      <p:ext uri="{BB962C8B-B14F-4D97-AF65-F5344CB8AC3E}">
        <p14:creationId xmlns:p14="http://schemas.microsoft.com/office/powerpoint/2010/main" val="28332082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DC7F2-EA0E-45C4-9CC7-6E30BB086F07}" type="slidenum">
              <a:rPr lang="en-US" smtClean="0"/>
              <a:t>43</a:t>
            </a:fld>
            <a:endParaRPr lang="en-US"/>
          </a:p>
        </p:txBody>
      </p:sp>
    </p:spTree>
    <p:extLst>
      <p:ext uri="{BB962C8B-B14F-4D97-AF65-F5344CB8AC3E}">
        <p14:creationId xmlns:p14="http://schemas.microsoft.com/office/powerpoint/2010/main" val="935250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DC7F2-EA0E-45C4-9CC7-6E30BB086F07}" type="slidenum">
              <a:rPr lang="en-US" smtClean="0"/>
              <a:t>5</a:t>
            </a:fld>
            <a:endParaRPr lang="en-US"/>
          </a:p>
        </p:txBody>
      </p:sp>
    </p:spTree>
    <p:extLst>
      <p:ext uri="{BB962C8B-B14F-4D97-AF65-F5344CB8AC3E}">
        <p14:creationId xmlns:p14="http://schemas.microsoft.com/office/powerpoint/2010/main" val="16412242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Others should see CHRIST in you.</a:t>
            </a:r>
          </a:p>
        </p:txBody>
      </p:sp>
      <p:sp>
        <p:nvSpPr>
          <p:cNvPr id="4" name="Slide Number Placeholder 3"/>
          <p:cNvSpPr>
            <a:spLocks noGrp="1"/>
          </p:cNvSpPr>
          <p:nvPr>
            <p:ph type="sldNum" sz="quarter" idx="10"/>
          </p:nvPr>
        </p:nvSpPr>
        <p:spPr/>
        <p:txBody>
          <a:bodyPr/>
          <a:lstStyle/>
          <a:p>
            <a:fld id="{8AFDC7F2-EA0E-45C4-9CC7-6E30BB086F07}" type="slidenum">
              <a:rPr lang="en-US" smtClean="0"/>
              <a:t>44</a:t>
            </a:fld>
            <a:endParaRPr lang="en-US"/>
          </a:p>
        </p:txBody>
      </p:sp>
    </p:spTree>
    <p:extLst>
      <p:ext uri="{BB962C8B-B14F-4D97-AF65-F5344CB8AC3E}">
        <p14:creationId xmlns:p14="http://schemas.microsoft.com/office/powerpoint/2010/main" val="40324931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DC7F2-EA0E-45C4-9CC7-6E30BB086F07}" type="slidenum">
              <a:rPr lang="en-US" smtClean="0"/>
              <a:t>45</a:t>
            </a:fld>
            <a:endParaRPr lang="en-US"/>
          </a:p>
        </p:txBody>
      </p:sp>
    </p:spTree>
    <p:extLst>
      <p:ext uri="{BB962C8B-B14F-4D97-AF65-F5344CB8AC3E}">
        <p14:creationId xmlns:p14="http://schemas.microsoft.com/office/powerpoint/2010/main" val="10934235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DC7F2-EA0E-45C4-9CC7-6E30BB086F07}" type="slidenum">
              <a:rPr lang="en-US" smtClean="0"/>
              <a:t>46</a:t>
            </a:fld>
            <a:endParaRPr lang="en-US"/>
          </a:p>
        </p:txBody>
      </p:sp>
    </p:spTree>
    <p:extLst>
      <p:ext uri="{BB962C8B-B14F-4D97-AF65-F5344CB8AC3E}">
        <p14:creationId xmlns:p14="http://schemas.microsoft.com/office/powerpoint/2010/main" val="33239138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DC7F2-EA0E-45C4-9CC7-6E30BB086F07}" type="slidenum">
              <a:rPr lang="en-US" smtClean="0"/>
              <a:t>47</a:t>
            </a:fld>
            <a:endParaRPr lang="en-US"/>
          </a:p>
        </p:txBody>
      </p:sp>
    </p:spTree>
    <p:extLst>
      <p:ext uri="{BB962C8B-B14F-4D97-AF65-F5344CB8AC3E}">
        <p14:creationId xmlns:p14="http://schemas.microsoft.com/office/powerpoint/2010/main" val="175183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did Peter want them to remember?</a:t>
            </a:r>
          </a:p>
        </p:txBody>
      </p:sp>
      <p:sp>
        <p:nvSpPr>
          <p:cNvPr id="4" name="Slide Number Placeholder 3"/>
          <p:cNvSpPr>
            <a:spLocks noGrp="1"/>
          </p:cNvSpPr>
          <p:nvPr>
            <p:ph type="sldNum" sz="quarter" idx="10"/>
          </p:nvPr>
        </p:nvSpPr>
        <p:spPr/>
        <p:txBody>
          <a:bodyPr/>
          <a:lstStyle/>
          <a:p>
            <a:fld id="{8AFDC7F2-EA0E-45C4-9CC7-6E30BB086F07}" type="slidenum">
              <a:rPr lang="en-US" smtClean="0"/>
              <a:t>6</a:t>
            </a:fld>
            <a:endParaRPr lang="en-US"/>
          </a:p>
        </p:txBody>
      </p:sp>
    </p:spTree>
    <p:extLst>
      <p:ext uri="{BB962C8B-B14F-4D97-AF65-F5344CB8AC3E}">
        <p14:creationId xmlns:p14="http://schemas.microsoft.com/office/powerpoint/2010/main" val="2035185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DC7F2-EA0E-45C4-9CC7-6E30BB086F07}" type="slidenum">
              <a:rPr lang="en-US" smtClean="0"/>
              <a:t>7</a:t>
            </a:fld>
            <a:endParaRPr lang="en-US"/>
          </a:p>
        </p:txBody>
      </p:sp>
    </p:spTree>
    <p:extLst>
      <p:ext uri="{BB962C8B-B14F-4D97-AF65-F5344CB8AC3E}">
        <p14:creationId xmlns:p14="http://schemas.microsoft.com/office/powerpoint/2010/main" val="1025062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did Peter want them to remember?</a:t>
            </a:r>
          </a:p>
        </p:txBody>
      </p:sp>
      <p:sp>
        <p:nvSpPr>
          <p:cNvPr id="4" name="Slide Number Placeholder 3"/>
          <p:cNvSpPr>
            <a:spLocks noGrp="1"/>
          </p:cNvSpPr>
          <p:nvPr>
            <p:ph type="sldNum" sz="quarter" idx="10"/>
          </p:nvPr>
        </p:nvSpPr>
        <p:spPr/>
        <p:txBody>
          <a:bodyPr/>
          <a:lstStyle/>
          <a:p>
            <a:fld id="{8AFDC7F2-EA0E-45C4-9CC7-6E30BB086F07}" type="slidenum">
              <a:rPr lang="en-US" smtClean="0"/>
              <a:t>8</a:t>
            </a:fld>
            <a:endParaRPr lang="en-US"/>
          </a:p>
        </p:txBody>
      </p:sp>
    </p:spTree>
    <p:extLst>
      <p:ext uri="{BB962C8B-B14F-4D97-AF65-F5344CB8AC3E}">
        <p14:creationId xmlns:p14="http://schemas.microsoft.com/office/powerpoint/2010/main" val="4220659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DC7F2-EA0E-45C4-9CC7-6E30BB086F07}" type="slidenum">
              <a:rPr lang="en-US" smtClean="0"/>
              <a:t>9</a:t>
            </a:fld>
            <a:endParaRPr lang="en-US"/>
          </a:p>
        </p:txBody>
      </p:sp>
    </p:spTree>
    <p:extLst>
      <p:ext uri="{BB962C8B-B14F-4D97-AF65-F5344CB8AC3E}">
        <p14:creationId xmlns:p14="http://schemas.microsoft.com/office/powerpoint/2010/main" val="3542110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DC7F2-EA0E-45C4-9CC7-6E30BB086F07}" type="slidenum">
              <a:rPr lang="en-US" smtClean="0"/>
              <a:t>10</a:t>
            </a:fld>
            <a:endParaRPr lang="en-US"/>
          </a:p>
        </p:txBody>
      </p:sp>
    </p:spTree>
    <p:extLst>
      <p:ext uri="{BB962C8B-B14F-4D97-AF65-F5344CB8AC3E}">
        <p14:creationId xmlns:p14="http://schemas.microsoft.com/office/powerpoint/2010/main" val="2381919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F9DD4A-8FD2-448C-BC8F-B862F5FD0C20}" type="datetimeFigureOut">
              <a:rPr lang="en-US" smtClean="0"/>
              <a:t>7/8/2018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BDBF-CA34-4237-8D5A-25188D8F8351}" type="slidenum">
              <a:rPr lang="en-US" smtClean="0"/>
              <a:t>‹#›</a:t>
            </a:fld>
            <a:endParaRPr lang="en-US"/>
          </a:p>
        </p:txBody>
      </p:sp>
    </p:spTree>
    <p:extLst>
      <p:ext uri="{BB962C8B-B14F-4D97-AF65-F5344CB8AC3E}">
        <p14:creationId xmlns:p14="http://schemas.microsoft.com/office/powerpoint/2010/main" val="654292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F9DD4A-8FD2-448C-BC8F-B862F5FD0C20}" type="datetimeFigureOut">
              <a:rPr lang="en-US" smtClean="0"/>
              <a:t>7/8/2018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BDBF-CA34-4237-8D5A-25188D8F8351}" type="slidenum">
              <a:rPr lang="en-US" smtClean="0"/>
              <a:t>‹#›</a:t>
            </a:fld>
            <a:endParaRPr lang="en-US"/>
          </a:p>
        </p:txBody>
      </p:sp>
    </p:spTree>
    <p:extLst>
      <p:ext uri="{BB962C8B-B14F-4D97-AF65-F5344CB8AC3E}">
        <p14:creationId xmlns:p14="http://schemas.microsoft.com/office/powerpoint/2010/main" val="3857702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F9DD4A-8FD2-448C-BC8F-B862F5FD0C20}" type="datetimeFigureOut">
              <a:rPr lang="en-US" smtClean="0"/>
              <a:t>7/8/2018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BDBF-CA34-4237-8D5A-25188D8F8351}" type="slidenum">
              <a:rPr lang="en-US" smtClean="0"/>
              <a:t>‹#›</a:t>
            </a:fld>
            <a:endParaRPr lang="en-US"/>
          </a:p>
        </p:txBody>
      </p:sp>
    </p:spTree>
    <p:extLst>
      <p:ext uri="{BB962C8B-B14F-4D97-AF65-F5344CB8AC3E}">
        <p14:creationId xmlns:p14="http://schemas.microsoft.com/office/powerpoint/2010/main" val="2626331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F9DD4A-8FD2-448C-BC8F-B862F5FD0C20}" type="datetimeFigureOut">
              <a:rPr lang="en-US" smtClean="0"/>
              <a:t>7/8/2018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BDBF-CA34-4237-8D5A-25188D8F8351}" type="slidenum">
              <a:rPr lang="en-US" smtClean="0"/>
              <a:t>‹#›</a:t>
            </a:fld>
            <a:endParaRPr lang="en-US"/>
          </a:p>
        </p:txBody>
      </p:sp>
    </p:spTree>
    <p:extLst>
      <p:ext uri="{BB962C8B-B14F-4D97-AF65-F5344CB8AC3E}">
        <p14:creationId xmlns:p14="http://schemas.microsoft.com/office/powerpoint/2010/main" val="1021514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F9DD4A-8FD2-448C-BC8F-B862F5FD0C20}" type="datetimeFigureOut">
              <a:rPr lang="en-US" smtClean="0"/>
              <a:t>7/8/2018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BDBF-CA34-4237-8D5A-25188D8F8351}" type="slidenum">
              <a:rPr lang="en-US" smtClean="0"/>
              <a:t>‹#›</a:t>
            </a:fld>
            <a:endParaRPr lang="en-US"/>
          </a:p>
        </p:txBody>
      </p:sp>
    </p:spTree>
    <p:extLst>
      <p:ext uri="{BB962C8B-B14F-4D97-AF65-F5344CB8AC3E}">
        <p14:creationId xmlns:p14="http://schemas.microsoft.com/office/powerpoint/2010/main" val="1669083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F9DD4A-8FD2-448C-BC8F-B862F5FD0C20}" type="datetimeFigureOut">
              <a:rPr lang="en-US" smtClean="0"/>
              <a:t>7/8/2018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CBDBF-CA34-4237-8D5A-25188D8F8351}" type="slidenum">
              <a:rPr lang="en-US" smtClean="0"/>
              <a:t>‹#›</a:t>
            </a:fld>
            <a:endParaRPr lang="en-US"/>
          </a:p>
        </p:txBody>
      </p:sp>
    </p:spTree>
    <p:extLst>
      <p:ext uri="{BB962C8B-B14F-4D97-AF65-F5344CB8AC3E}">
        <p14:creationId xmlns:p14="http://schemas.microsoft.com/office/powerpoint/2010/main" val="2070688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F9DD4A-8FD2-448C-BC8F-B862F5FD0C20}" type="datetimeFigureOut">
              <a:rPr lang="en-US" smtClean="0"/>
              <a:t>7/8/2018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ECBDBF-CA34-4237-8D5A-25188D8F8351}" type="slidenum">
              <a:rPr lang="en-US" smtClean="0"/>
              <a:t>‹#›</a:t>
            </a:fld>
            <a:endParaRPr lang="en-US"/>
          </a:p>
        </p:txBody>
      </p:sp>
    </p:spTree>
    <p:extLst>
      <p:ext uri="{BB962C8B-B14F-4D97-AF65-F5344CB8AC3E}">
        <p14:creationId xmlns:p14="http://schemas.microsoft.com/office/powerpoint/2010/main" val="234763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F9DD4A-8FD2-448C-BC8F-B862F5FD0C20}" type="datetimeFigureOut">
              <a:rPr lang="en-US" smtClean="0"/>
              <a:t>7/8/2018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ECBDBF-CA34-4237-8D5A-25188D8F8351}" type="slidenum">
              <a:rPr lang="en-US" smtClean="0"/>
              <a:t>‹#›</a:t>
            </a:fld>
            <a:endParaRPr lang="en-US"/>
          </a:p>
        </p:txBody>
      </p:sp>
    </p:spTree>
    <p:extLst>
      <p:ext uri="{BB962C8B-B14F-4D97-AF65-F5344CB8AC3E}">
        <p14:creationId xmlns:p14="http://schemas.microsoft.com/office/powerpoint/2010/main" val="4023757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9DD4A-8FD2-448C-BC8F-B862F5FD0C20}" type="datetimeFigureOut">
              <a:rPr lang="en-US" smtClean="0"/>
              <a:t>7/8/2018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ECBDBF-CA34-4237-8D5A-25188D8F8351}" type="slidenum">
              <a:rPr lang="en-US" smtClean="0"/>
              <a:t>‹#›</a:t>
            </a:fld>
            <a:endParaRPr lang="en-US"/>
          </a:p>
        </p:txBody>
      </p:sp>
    </p:spTree>
    <p:extLst>
      <p:ext uri="{BB962C8B-B14F-4D97-AF65-F5344CB8AC3E}">
        <p14:creationId xmlns:p14="http://schemas.microsoft.com/office/powerpoint/2010/main" val="1100106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F9DD4A-8FD2-448C-BC8F-B862F5FD0C20}" type="datetimeFigureOut">
              <a:rPr lang="en-US" smtClean="0"/>
              <a:t>7/8/2018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CBDBF-CA34-4237-8D5A-25188D8F8351}" type="slidenum">
              <a:rPr lang="en-US" smtClean="0"/>
              <a:t>‹#›</a:t>
            </a:fld>
            <a:endParaRPr lang="en-US"/>
          </a:p>
        </p:txBody>
      </p:sp>
    </p:spTree>
    <p:extLst>
      <p:ext uri="{BB962C8B-B14F-4D97-AF65-F5344CB8AC3E}">
        <p14:creationId xmlns:p14="http://schemas.microsoft.com/office/powerpoint/2010/main" val="2079851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F9DD4A-8FD2-448C-BC8F-B862F5FD0C20}" type="datetimeFigureOut">
              <a:rPr lang="en-US" smtClean="0"/>
              <a:t>7/8/2018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CBDBF-CA34-4237-8D5A-25188D8F8351}" type="slidenum">
              <a:rPr lang="en-US" smtClean="0"/>
              <a:t>‹#›</a:t>
            </a:fld>
            <a:endParaRPr lang="en-US"/>
          </a:p>
        </p:txBody>
      </p:sp>
    </p:spTree>
    <p:extLst>
      <p:ext uri="{BB962C8B-B14F-4D97-AF65-F5344CB8AC3E}">
        <p14:creationId xmlns:p14="http://schemas.microsoft.com/office/powerpoint/2010/main" val="2392709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F9DD4A-8FD2-448C-BC8F-B862F5FD0C20}" type="datetimeFigureOut">
              <a:rPr lang="en-US" smtClean="0"/>
              <a:t>7/8/2018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ECBDBF-CA34-4237-8D5A-25188D8F8351}" type="slidenum">
              <a:rPr lang="en-US" smtClean="0"/>
              <a:t>‹#›</a:t>
            </a:fld>
            <a:endParaRPr lang="en-US"/>
          </a:p>
        </p:txBody>
      </p:sp>
    </p:spTree>
    <p:extLst>
      <p:ext uri="{BB962C8B-B14F-4D97-AF65-F5344CB8AC3E}">
        <p14:creationId xmlns:p14="http://schemas.microsoft.com/office/powerpoint/2010/main" val="9784987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111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2849B-1F0C-45E4-B649-4C92B08325A2}"/>
              </a:ext>
            </a:extLst>
          </p:cNvPr>
          <p:cNvSpPr>
            <a:spLocks noGrp="1"/>
          </p:cNvSpPr>
          <p:nvPr>
            <p:ph type="title"/>
          </p:nvPr>
        </p:nvSpPr>
        <p:spPr>
          <a:xfrm>
            <a:off x="0" y="18255"/>
            <a:ext cx="9144000" cy="924719"/>
          </a:xfrm>
        </p:spPr>
        <p:txBody>
          <a:bodyPr>
            <a:normAutofit/>
          </a:bodyPr>
          <a:lstStyle/>
          <a:p>
            <a:pPr algn="ctr"/>
            <a:r>
              <a:rPr lang="en-US" sz="4800" b="1" dirty="0">
                <a:latin typeface="+mn-lt"/>
              </a:rPr>
              <a:t>2 Peter 1:5-7</a:t>
            </a:r>
          </a:p>
        </p:txBody>
      </p:sp>
      <p:sp>
        <p:nvSpPr>
          <p:cNvPr id="3" name="Content Placeholder 2">
            <a:extLst>
              <a:ext uri="{FF2B5EF4-FFF2-40B4-BE49-F238E27FC236}">
                <a16:creationId xmlns:a16="http://schemas.microsoft.com/office/drawing/2014/main" id="{C78B0F43-8E7E-4010-A644-0A9EA9890784}"/>
              </a:ext>
            </a:extLst>
          </p:cNvPr>
          <p:cNvSpPr>
            <a:spLocks noGrp="1"/>
          </p:cNvSpPr>
          <p:nvPr>
            <p:ph idx="1"/>
          </p:nvPr>
        </p:nvSpPr>
        <p:spPr>
          <a:xfrm>
            <a:off x="42864" y="942974"/>
            <a:ext cx="9101136" cy="5715001"/>
          </a:xfrm>
        </p:spPr>
        <p:txBody>
          <a:bodyPr>
            <a:normAutofit/>
          </a:bodyPr>
          <a:lstStyle/>
          <a:p>
            <a:r>
              <a:rPr lang="en-US" sz="3600" b="1" baseline="30000" dirty="0">
                <a:solidFill>
                  <a:srgbClr val="000000"/>
                </a:solidFill>
                <a:latin typeface="&amp;quot"/>
              </a:rPr>
              <a:t>5 </a:t>
            </a:r>
            <a:r>
              <a:rPr lang="en-US" sz="3600" dirty="0">
                <a:solidFill>
                  <a:srgbClr val="000000"/>
                </a:solidFill>
                <a:latin typeface="&amp;quot"/>
              </a:rPr>
              <a:t>And beside this, </a:t>
            </a:r>
            <a:r>
              <a:rPr lang="en-US" sz="3600" b="1" u="sng" dirty="0">
                <a:solidFill>
                  <a:srgbClr val="000000"/>
                </a:solidFill>
                <a:latin typeface="&amp;quot"/>
              </a:rPr>
              <a:t>giving all diligence</a:t>
            </a:r>
            <a:r>
              <a:rPr lang="en-US" sz="3600" dirty="0">
                <a:solidFill>
                  <a:srgbClr val="000000"/>
                </a:solidFill>
                <a:latin typeface="&amp;quot"/>
              </a:rPr>
              <a:t>, add to your </a:t>
            </a:r>
            <a:r>
              <a:rPr lang="en-US" sz="3600" b="1" dirty="0">
                <a:solidFill>
                  <a:srgbClr val="FF0000"/>
                </a:solidFill>
                <a:latin typeface="&amp;quot"/>
              </a:rPr>
              <a:t>faith</a:t>
            </a:r>
            <a:r>
              <a:rPr lang="en-US" sz="3600" dirty="0">
                <a:solidFill>
                  <a:srgbClr val="000000"/>
                </a:solidFill>
                <a:latin typeface="&amp;quot"/>
              </a:rPr>
              <a:t> </a:t>
            </a:r>
            <a:r>
              <a:rPr lang="en-US" sz="3600" b="1" dirty="0">
                <a:solidFill>
                  <a:srgbClr val="0070C0"/>
                </a:solidFill>
                <a:latin typeface="&amp;quot"/>
              </a:rPr>
              <a:t>virtue</a:t>
            </a:r>
            <a:r>
              <a:rPr lang="en-US" sz="3600" dirty="0">
                <a:solidFill>
                  <a:srgbClr val="000000"/>
                </a:solidFill>
                <a:latin typeface="&amp;quot"/>
              </a:rPr>
              <a:t>; and to virtue </a:t>
            </a:r>
            <a:r>
              <a:rPr lang="en-US" sz="3600" b="1" dirty="0">
                <a:solidFill>
                  <a:srgbClr val="0070C0"/>
                </a:solidFill>
                <a:latin typeface="&amp;quot"/>
              </a:rPr>
              <a:t>knowledge</a:t>
            </a:r>
            <a:r>
              <a:rPr lang="en-US" sz="3600" dirty="0">
                <a:solidFill>
                  <a:srgbClr val="000000"/>
                </a:solidFill>
                <a:latin typeface="&amp;quot"/>
              </a:rPr>
              <a:t>;</a:t>
            </a:r>
          </a:p>
          <a:p>
            <a:r>
              <a:rPr lang="en-US" sz="3600" b="1" baseline="30000" dirty="0">
                <a:solidFill>
                  <a:srgbClr val="000000"/>
                </a:solidFill>
                <a:latin typeface="&amp;quot"/>
              </a:rPr>
              <a:t>6 </a:t>
            </a:r>
            <a:r>
              <a:rPr lang="en-US" sz="3600" dirty="0">
                <a:solidFill>
                  <a:srgbClr val="000000"/>
                </a:solidFill>
                <a:latin typeface="&amp;quot"/>
              </a:rPr>
              <a:t>And to knowledge </a:t>
            </a:r>
            <a:r>
              <a:rPr lang="en-US" sz="3600" b="1" dirty="0">
                <a:solidFill>
                  <a:srgbClr val="0070C0"/>
                </a:solidFill>
                <a:latin typeface="&amp;quot"/>
              </a:rPr>
              <a:t>temperance</a:t>
            </a:r>
            <a:r>
              <a:rPr lang="en-US" sz="3600" dirty="0">
                <a:solidFill>
                  <a:srgbClr val="000000"/>
                </a:solidFill>
                <a:latin typeface="&amp;quot"/>
              </a:rPr>
              <a:t>; and to temperance </a:t>
            </a:r>
            <a:r>
              <a:rPr lang="en-US" sz="3600" b="1" dirty="0">
                <a:solidFill>
                  <a:srgbClr val="0070C0"/>
                </a:solidFill>
                <a:latin typeface="&amp;quot"/>
              </a:rPr>
              <a:t>patience</a:t>
            </a:r>
            <a:r>
              <a:rPr lang="en-US" sz="3600" dirty="0">
                <a:solidFill>
                  <a:srgbClr val="000000"/>
                </a:solidFill>
                <a:latin typeface="&amp;quot"/>
              </a:rPr>
              <a:t>; and to patience </a:t>
            </a:r>
            <a:r>
              <a:rPr lang="en-US" sz="3600" b="1" dirty="0">
                <a:solidFill>
                  <a:srgbClr val="0070C0"/>
                </a:solidFill>
                <a:latin typeface="&amp;quot"/>
              </a:rPr>
              <a:t>godliness</a:t>
            </a:r>
            <a:r>
              <a:rPr lang="en-US" sz="3600" dirty="0">
                <a:solidFill>
                  <a:srgbClr val="000000"/>
                </a:solidFill>
                <a:latin typeface="&amp;quot"/>
              </a:rPr>
              <a:t>;</a:t>
            </a:r>
          </a:p>
          <a:p>
            <a:r>
              <a:rPr lang="en-US" sz="3600" b="1" baseline="30000" dirty="0">
                <a:solidFill>
                  <a:srgbClr val="000000"/>
                </a:solidFill>
                <a:latin typeface="&amp;quot"/>
              </a:rPr>
              <a:t>7 </a:t>
            </a:r>
            <a:r>
              <a:rPr lang="en-US" sz="3600" dirty="0">
                <a:solidFill>
                  <a:srgbClr val="000000"/>
                </a:solidFill>
                <a:latin typeface="&amp;quot"/>
              </a:rPr>
              <a:t>And to godliness </a:t>
            </a:r>
            <a:r>
              <a:rPr lang="en-US" sz="3600" b="1" dirty="0">
                <a:solidFill>
                  <a:srgbClr val="0070C0"/>
                </a:solidFill>
                <a:latin typeface="&amp;quot"/>
              </a:rPr>
              <a:t>brotherly kindness</a:t>
            </a:r>
            <a:r>
              <a:rPr lang="en-US" sz="3600" dirty="0">
                <a:solidFill>
                  <a:srgbClr val="000000"/>
                </a:solidFill>
                <a:latin typeface="&amp;quot"/>
              </a:rPr>
              <a:t>; and to brotherly kindness </a:t>
            </a:r>
            <a:r>
              <a:rPr lang="en-US" sz="3600" b="1" dirty="0">
                <a:solidFill>
                  <a:srgbClr val="0070C0"/>
                </a:solidFill>
                <a:latin typeface="&amp;quot"/>
              </a:rPr>
              <a:t>charity</a:t>
            </a:r>
            <a:r>
              <a:rPr lang="en-US" sz="3600" dirty="0">
                <a:solidFill>
                  <a:srgbClr val="000000"/>
                </a:solidFill>
                <a:latin typeface="&amp;quot"/>
              </a:rPr>
              <a:t>.</a:t>
            </a:r>
          </a:p>
        </p:txBody>
      </p:sp>
    </p:spTree>
    <p:extLst>
      <p:ext uri="{BB962C8B-B14F-4D97-AF65-F5344CB8AC3E}">
        <p14:creationId xmlns:p14="http://schemas.microsoft.com/office/powerpoint/2010/main" val="1424784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2849B-1F0C-45E4-B649-4C92B08325A2}"/>
              </a:ext>
            </a:extLst>
          </p:cNvPr>
          <p:cNvSpPr>
            <a:spLocks noGrp="1"/>
          </p:cNvSpPr>
          <p:nvPr>
            <p:ph type="title"/>
          </p:nvPr>
        </p:nvSpPr>
        <p:spPr>
          <a:xfrm>
            <a:off x="0" y="18255"/>
            <a:ext cx="9144000" cy="924719"/>
          </a:xfrm>
        </p:spPr>
        <p:txBody>
          <a:bodyPr>
            <a:normAutofit/>
          </a:bodyPr>
          <a:lstStyle/>
          <a:p>
            <a:pPr algn="ctr"/>
            <a:r>
              <a:rPr lang="en-US" sz="4800" b="1" dirty="0">
                <a:latin typeface="+mn-lt"/>
              </a:rPr>
              <a:t>2 Peter 1:8-9</a:t>
            </a:r>
          </a:p>
        </p:txBody>
      </p:sp>
      <p:sp>
        <p:nvSpPr>
          <p:cNvPr id="3" name="Content Placeholder 2">
            <a:extLst>
              <a:ext uri="{FF2B5EF4-FFF2-40B4-BE49-F238E27FC236}">
                <a16:creationId xmlns:a16="http://schemas.microsoft.com/office/drawing/2014/main" id="{C78B0F43-8E7E-4010-A644-0A9EA9890784}"/>
              </a:ext>
            </a:extLst>
          </p:cNvPr>
          <p:cNvSpPr>
            <a:spLocks noGrp="1"/>
          </p:cNvSpPr>
          <p:nvPr>
            <p:ph idx="1"/>
          </p:nvPr>
        </p:nvSpPr>
        <p:spPr>
          <a:xfrm>
            <a:off x="42864" y="942974"/>
            <a:ext cx="9101136" cy="5715001"/>
          </a:xfrm>
        </p:spPr>
        <p:txBody>
          <a:bodyPr>
            <a:normAutofit/>
          </a:bodyPr>
          <a:lstStyle/>
          <a:p>
            <a:r>
              <a:rPr lang="en-US" sz="3600" b="1" baseline="30000" dirty="0">
                <a:solidFill>
                  <a:srgbClr val="000000"/>
                </a:solidFill>
                <a:latin typeface="&amp;quot"/>
              </a:rPr>
              <a:t>8 </a:t>
            </a:r>
            <a:r>
              <a:rPr lang="en-US" sz="3600" dirty="0">
                <a:solidFill>
                  <a:srgbClr val="000000"/>
                </a:solidFill>
                <a:latin typeface="&amp;quot"/>
              </a:rPr>
              <a:t>For if these things be in you, and abound, they make you that </a:t>
            </a:r>
            <a:r>
              <a:rPr lang="en-US" sz="3600" b="1" dirty="0">
                <a:solidFill>
                  <a:srgbClr val="0070C0"/>
                </a:solidFill>
                <a:latin typeface="&amp;quot"/>
              </a:rPr>
              <a:t>ye shall neither be barren nor unfruitful in the knowledge of our Lord Jesus Christ.</a:t>
            </a:r>
          </a:p>
          <a:p>
            <a:r>
              <a:rPr lang="en-US" sz="3600" b="1" baseline="30000" dirty="0">
                <a:solidFill>
                  <a:srgbClr val="000000"/>
                </a:solidFill>
                <a:latin typeface="&amp;quot"/>
              </a:rPr>
              <a:t>9 </a:t>
            </a:r>
            <a:r>
              <a:rPr lang="en-US" sz="3600" dirty="0">
                <a:solidFill>
                  <a:srgbClr val="000000"/>
                </a:solidFill>
                <a:latin typeface="&amp;quot"/>
              </a:rPr>
              <a:t>But he that </a:t>
            </a:r>
            <a:r>
              <a:rPr lang="en-US" sz="3600" dirty="0" err="1">
                <a:solidFill>
                  <a:srgbClr val="000000"/>
                </a:solidFill>
                <a:latin typeface="&amp;quot"/>
              </a:rPr>
              <a:t>lacketh</a:t>
            </a:r>
            <a:r>
              <a:rPr lang="en-US" sz="3600" dirty="0">
                <a:solidFill>
                  <a:srgbClr val="000000"/>
                </a:solidFill>
                <a:latin typeface="&amp;quot"/>
              </a:rPr>
              <a:t> these things is blind, and cannot see afar off, and </a:t>
            </a:r>
            <a:r>
              <a:rPr lang="en-US" sz="3600" b="1" dirty="0">
                <a:solidFill>
                  <a:srgbClr val="FF0000"/>
                </a:solidFill>
                <a:latin typeface="&amp;quot"/>
              </a:rPr>
              <a:t>hath forgotten that he was purged from his old sins</a:t>
            </a:r>
            <a:r>
              <a:rPr lang="en-US" sz="3600" dirty="0">
                <a:solidFill>
                  <a:srgbClr val="000000"/>
                </a:solidFill>
                <a:latin typeface="&amp;quot"/>
              </a:rPr>
              <a:t>.</a:t>
            </a:r>
          </a:p>
        </p:txBody>
      </p:sp>
    </p:spTree>
    <p:extLst>
      <p:ext uri="{BB962C8B-B14F-4D97-AF65-F5344CB8AC3E}">
        <p14:creationId xmlns:p14="http://schemas.microsoft.com/office/powerpoint/2010/main" val="3520785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2849B-1F0C-45E4-B649-4C92B08325A2}"/>
              </a:ext>
            </a:extLst>
          </p:cNvPr>
          <p:cNvSpPr>
            <a:spLocks noGrp="1"/>
          </p:cNvSpPr>
          <p:nvPr>
            <p:ph type="title"/>
          </p:nvPr>
        </p:nvSpPr>
        <p:spPr/>
        <p:txBody>
          <a:bodyPr>
            <a:normAutofit/>
          </a:bodyPr>
          <a:lstStyle/>
          <a:p>
            <a:pPr algn="ctr"/>
            <a:r>
              <a:rPr lang="en-US" sz="6000" b="1" dirty="0">
                <a:latin typeface="+mn-lt"/>
              </a:rPr>
              <a:t>Remember What?</a:t>
            </a:r>
          </a:p>
        </p:txBody>
      </p:sp>
      <p:sp>
        <p:nvSpPr>
          <p:cNvPr id="3" name="Content Placeholder 2">
            <a:extLst>
              <a:ext uri="{FF2B5EF4-FFF2-40B4-BE49-F238E27FC236}">
                <a16:creationId xmlns:a16="http://schemas.microsoft.com/office/drawing/2014/main" id="{C78B0F43-8E7E-4010-A644-0A9EA9890784}"/>
              </a:ext>
            </a:extLst>
          </p:cNvPr>
          <p:cNvSpPr>
            <a:spLocks noGrp="1"/>
          </p:cNvSpPr>
          <p:nvPr>
            <p:ph idx="1"/>
          </p:nvPr>
        </p:nvSpPr>
        <p:spPr/>
        <p:txBody>
          <a:bodyPr>
            <a:normAutofit/>
          </a:bodyPr>
          <a:lstStyle/>
          <a:p>
            <a:r>
              <a:rPr lang="en-US" sz="3600" dirty="0"/>
              <a:t>1. Remember how to be fruitful—effective and productive.</a:t>
            </a:r>
          </a:p>
          <a:p>
            <a:r>
              <a:rPr lang="en-US" sz="3600" dirty="0"/>
              <a:t>2. Remember that you have been cleansed.</a:t>
            </a:r>
          </a:p>
        </p:txBody>
      </p:sp>
    </p:spTree>
    <p:extLst>
      <p:ext uri="{BB962C8B-B14F-4D97-AF65-F5344CB8AC3E}">
        <p14:creationId xmlns:p14="http://schemas.microsoft.com/office/powerpoint/2010/main" val="174781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0AA1596-C341-401A-B474-CA97F9E599F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8638" y="480136"/>
            <a:ext cx="8090921" cy="5906373"/>
          </a:xfrm>
        </p:spPr>
      </p:pic>
    </p:spTree>
    <p:extLst>
      <p:ext uri="{BB962C8B-B14F-4D97-AF65-F5344CB8AC3E}">
        <p14:creationId xmlns:p14="http://schemas.microsoft.com/office/powerpoint/2010/main" val="135912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2849B-1F0C-45E4-B649-4C92B08325A2}"/>
              </a:ext>
            </a:extLst>
          </p:cNvPr>
          <p:cNvSpPr>
            <a:spLocks noGrp="1"/>
          </p:cNvSpPr>
          <p:nvPr>
            <p:ph type="title"/>
          </p:nvPr>
        </p:nvSpPr>
        <p:spPr>
          <a:xfrm>
            <a:off x="0" y="18255"/>
            <a:ext cx="9144000" cy="924719"/>
          </a:xfrm>
        </p:spPr>
        <p:txBody>
          <a:bodyPr>
            <a:normAutofit/>
          </a:bodyPr>
          <a:lstStyle/>
          <a:p>
            <a:pPr algn="ctr"/>
            <a:r>
              <a:rPr lang="en-US" sz="4800" b="1" dirty="0">
                <a:latin typeface="+mn-lt"/>
              </a:rPr>
              <a:t>2 Peter 1:10-11</a:t>
            </a:r>
          </a:p>
        </p:txBody>
      </p:sp>
      <p:sp>
        <p:nvSpPr>
          <p:cNvPr id="3" name="Content Placeholder 2">
            <a:extLst>
              <a:ext uri="{FF2B5EF4-FFF2-40B4-BE49-F238E27FC236}">
                <a16:creationId xmlns:a16="http://schemas.microsoft.com/office/drawing/2014/main" id="{C78B0F43-8E7E-4010-A644-0A9EA9890784}"/>
              </a:ext>
            </a:extLst>
          </p:cNvPr>
          <p:cNvSpPr>
            <a:spLocks noGrp="1"/>
          </p:cNvSpPr>
          <p:nvPr>
            <p:ph idx="1"/>
          </p:nvPr>
        </p:nvSpPr>
        <p:spPr>
          <a:xfrm>
            <a:off x="42864" y="942974"/>
            <a:ext cx="9101136" cy="5715001"/>
          </a:xfrm>
        </p:spPr>
        <p:txBody>
          <a:bodyPr>
            <a:normAutofit/>
          </a:bodyPr>
          <a:lstStyle/>
          <a:p>
            <a:r>
              <a:rPr lang="en-US" sz="3600" b="1" baseline="30000" dirty="0"/>
              <a:t>10 </a:t>
            </a:r>
            <a:r>
              <a:rPr lang="en-US" sz="3600" dirty="0"/>
              <a:t>Wherefore the rather, brethren, give diligence to </a:t>
            </a:r>
            <a:r>
              <a:rPr lang="en-US" sz="3600" b="1" dirty="0">
                <a:solidFill>
                  <a:srgbClr val="FF0000"/>
                </a:solidFill>
              </a:rPr>
              <a:t>make your calling and election sure</a:t>
            </a:r>
            <a:r>
              <a:rPr lang="en-US" sz="3600" dirty="0"/>
              <a:t>: for if ye do these things, ye shall never fall:</a:t>
            </a:r>
          </a:p>
          <a:p>
            <a:r>
              <a:rPr lang="en-US" sz="3600" b="1" baseline="30000" dirty="0"/>
              <a:t>11 </a:t>
            </a:r>
            <a:r>
              <a:rPr lang="en-US" sz="3600" b="1" dirty="0">
                <a:solidFill>
                  <a:srgbClr val="0070C0"/>
                </a:solidFill>
              </a:rPr>
              <a:t>For so an entrance shall be ministered unto you abundantly into the everlasting kingdom of our Lord and </a:t>
            </a:r>
            <a:r>
              <a:rPr lang="en-US" sz="3600" b="1" dirty="0" err="1">
                <a:solidFill>
                  <a:srgbClr val="0070C0"/>
                </a:solidFill>
              </a:rPr>
              <a:t>Saviour</a:t>
            </a:r>
            <a:r>
              <a:rPr lang="en-US" sz="3600" b="1" dirty="0">
                <a:solidFill>
                  <a:srgbClr val="0070C0"/>
                </a:solidFill>
              </a:rPr>
              <a:t> Jesus Christ.</a:t>
            </a:r>
          </a:p>
        </p:txBody>
      </p:sp>
    </p:spTree>
    <p:extLst>
      <p:ext uri="{BB962C8B-B14F-4D97-AF65-F5344CB8AC3E}">
        <p14:creationId xmlns:p14="http://schemas.microsoft.com/office/powerpoint/2010/main" val="2209305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2849B-1F0C-45E4-B649-4C92B08325A2}"/>
              </a:ext>
            </a:extLst>
          </p:cNvPr>
          <p:cNvSpPr>
            <a:spLocks noGrp="1"/>
          </p:cNvSpPr>
          <p:nvPr>
            <p:ph type="title"/>
          </p:nvPr>
        </p:nvSpPr>
        <p:spPr/>
        <p:txBody>
          <a:bodyPr>
            <a:normAutofit/>
          </a:bodyPr>
          <a:lstStyle/>
          <a:p>
            <a:pPr algn="ctr"/>
            <a:r>
              <a:rPr lang="en-US" sz="6000" b="1" dirty="0">
                <a:latin typeface="+mn-lt"/>
              </a:rPr>
              <a:t>Remember What?</a:t>
            </a:r>
          </a:p>
        </p:txBody>
      </p:sp>
      <p:sp>
        <p:nvSpPr>
          <p:cNvPr id="3" name="Content Placeholder 2">
            <a:extLst>
              <a:ext uri="{FF2B5EF4-FFF2-40B4-BE49-F238E27FC236}">
                <a16:creationId xmlns:a16="http://schemas.microsoft.com/office/drawing/2014/main" id="{C78B0F43-8E7E-4010-A644-0A9EA9890784}"/>
              </a:ext>
            </a:extLst>
          </p:cNvPr>
          <p:cNvSpPr>
            <a:spLocks noGrp="1"/>
          </p:cNvSpPr>
          <p:nvPr>
            <p:ph idx="1"/>
          </p:nvPr>
        </p:nvSpPr>
        <p:spPr/>
        <p:txBody>
          <a:bodyPr>
            <a:normAutofit/>
          </a:bodyPr>
          <a:lstStyle/>
          <a:p>
            <a:r>
              <a:rPr lang="en-US" sz="3600" dirty="0"/>
              <a:t>1. You are God’s chosen people.</a:t>
            </a:r>
          </a:p>
          <a:p>
            <a:r>
              <a:rPr lang="en-US" sz="3600" dirty="0"/>
              <a:t>2. The Great Welcome Home awaits those who are His!</a:t>
            </a:r>
          </a:p>
        </p:txBody>
      </p:sp>
    </p:spTree>
    <p:extLst>
      <p:ext uri="{BB962C8B-B14F-4D97-AF65-F5344CB8AC3E}">
        <p14:creationId xmlns:p14="http://schemas.microsoft.com/office/powerpoint/2010/main" val="2557521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0AA1596-C341-401A-B474-CA97F9E599F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8638" y="480136"/>
            <a:ext cx="8090921" cy="5906373"/>
          </a:xfrm>
        </p:spPr>
      </p:pic>
    </p:spTree>
    <p:extLst>
      <p:ext uri="{BB962C8B-B14F-4D97-AF65-F5344CB8AC3E}">
        <p14:creationId xmlns:p14="http://schemas.microsoft.com/office/powerpoint/2010/main" val="2380779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descr="A close up of a card&#10;&#10;Description generated with high confidence">
            <a:extLst>
              <a:ext uri="{FF2B5EF4-FFF2-40B4-BE49-F238E27FC236}">
                <a16:creationId xmlns:a16="http://schemas.microsoft.com/office/drawing/2014/main" id="{D103B72F-12FC-441C-8B91-6D73CA9D1D5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000" r="-1" b="-1"/>
          <a:stretch/>
        </p:blipFill>
        <p:spPr>
          <a:xfrm>
            <a:off x="20" y="10"/>
            <a:ext cx="9143980" cy="6857990"/>
          </a:xfrm>
          <a:prstGeom prst="rect">
            <a:avLst/>
          </a:prstGeom>
        </p:spPr>
      </p:pic>
    </p:spTree>
    <p:extLst>
      <p:ext uri="{BB962C8B-B14F-4D97-AF65-F5344CB8AC3E}">
        <p14:creationId xmlns:p14="http://schemas.microsoft.com/office/powerpoint/2010/main" val="1784242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2849B-1F0C-45E4-B649-4C92B08325A2}"/>
              </a:ext>
            </a:extLst>
          </p:cNvPr>
          <p:cNvSpPr>
            <a:spLocks noGrp="1"/>
          </p:cNvSpPr>
          <p:nvPr>
            <p:ph type="title"/>
          </p:nvPr>
        </p:nvSpPr>
        <p:spPr>
          <a:xfrm>
            <a:off x="0" y="3967"/>
            <a:ext cx="9144000" cy="967583"/>
          </a:xfrm>
        </p:spPr>
        <p:txBody>
          <a:bodyPr>
            <a:normAutofit/>
          </a:bodyPr>
          <a:lstStyle/>
          <a:p>
            <a:pPr algn="ctr"/>
            <a:r>
              <a:rPr lang="en-US" sz="6000" b="1" dirty="0">
                <a:latin typeface="+mn-lt"/>
              </a:rPr>
              <a:t>2 Peter 1:12-15</a:t>
            </a:r>
          </a:p>
        </p:txBody>
      </p:sp>
      <p:sp>
        <p:nvSpPr>
          <p:cNvPr id="3" name="Content Placeholder 2">
            <a:extLst>
              <a:ext uri="{FF2B5EF4-FFF2-40B4-BE49-F238E27FC236}">
                <a16:creationId xmlns:a16="http://schemas.microsoft.com/office/drawing/2014/main" id="{C78B0F43-8E7E-4010-A644-0A9EA9890784}"/>
              </a:ext>
            </a:extLst>
          </p:cNvPr>
          <p:cNvSpPr>
            <a:spLocks noGrp="1"/>
          </p:cNvSpPr>
          <p:nvPr>
            <p:ph idx="1"/>
          </p:nvPr>
        </p:nvSpPr>
        <p:spPr>
          <a:xfrm>
            <a:off x="114300" y="971550"/>
            <a:ext cx="8872538" cy="5729287"/>
          </a:xfrm>
        </p:spPr>
        <p:txBody>
          <a:bodyPr>
            <a:normAutofit fontScale="92500"/>
          </a:bodyPr>
          <a:lstStyle/>
          <a:p>
            <a:r>
              <a:rPr lang="en-US" sz="3600" b="1" dirty="0">
                <a:solidFill>
                  <a:srgbClr val="FF0000"/>
                </a:solidFill>
              </a:rPr>
              <a:t>12 So I will always remind you of these things, even though you know them and are firmly established in the truth you now have. </a:t>
            </a:r>
          </a:p>
          <a:p>
            <a:r>
              <a:rPr lang="en-US" sz="3600" dirty="0"/>
              <a:t>13 I think it is right to refresh your memory as long as I live in the tent of this body,</a:t>
            </a:r>
          </a:p>
          <a:p>
            <a:r>
              <a:rPr lang="en-US" sz="3600" dirty="0"/>
              <a:t>14 Knowing that shortly I must put off this my tabernacle, even as our Lord Jesus Christ hath shewed me.</a:t>
            </a:r>
          </a:p>
          <a:p>
            <a:r>
              <a:rPr lang="en-US" sz="3600" b="1" dirty="0">
                <a:solidFill>
                  <a:srgbClr val="0070C0"/>
                </a:solidFill>
              </a:rPr>
              <a:t>15 Moreover I will </a:t>
            </a:r>
            <a:r>
              <a:rPr lang="en-US" sz="3600" b="1" dirty="0" err="1">
                <a:solidFill>
                  <a:srgbClr val="0070C0"/>
                </a:solidFill>
              </a:rPr>
              <a:t>endeavour</a:t>
            </a:r>
            <a:r>
              <a:rPr lang="en-US" sz="3600" b="1" dirty="0">
                <a:solidFill>
                  <a:srgbClr val="0070C0"/>
                </a:solidFill>
              </a:rPr>
              <a:t> that ye may be able after my decease to have these things always in remembrance.</a:t>
            </a:r>
          </a:p>
        </p:txBody>
      </p:sp>
    </p:spTree>
    <p:extLst>
      <p:ext uri="{BB962C8B-B14F-4D97-AF65-F5344CB8AC3E}">
        <p14:creationId xmlns:p14="http://schemas.microsoft.com/office/powerpoint/2010/main" val="1056648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persons hand&#10;&#10;Description generated with very high confidence">
            <a:extLst>
              <a:ext uri="{FF2B5EF4-FFF2-40B4-BE49-F238E27FC236}">
                <a16:creationId xmlns:a16="http://schemas.microsoft.com/office/drawing/2014/main" id="{4F318F74-8342-44DC-BC89-2A49729EC15D}"/>
              </a:ext>
            </a:extLst>
          </p:cNvPr>
          <p:cNvPicPr>
            <a:picLocks noChangeAspect="1"/>
          </p:cNvPicPr>
          <p:nvPr/>
        </p:nvPicPr>
        <p:blipFill rotWithShape="1">
          <a:blip r:embed="rId3">
            <a:extLst>
              <a:ext uri="{28A0092B-C50C-407E-A947-70E740481C1C}">
                <a14:useLocalDpi xmlns:a14="http://schemas.microsoft.com/office/drawing/2010/main" val="0"/>
              </a:ext>
            </a:extLst>
          </a:blip>
          <a:srcRect r="13334"/>
          <a:stretch/>
        </p:blipFill>
        <p:spPr>
          <a:xfrm>
            <a:off x="20" y="10"/>
            <a:ext cx="9143980" cy="6857990"/>
          </a:xfrm>
          <a:prstGeom prst="rect">
            <a:avLst/>
          </a:prstGeom>
        </p:spPr>
      </p:pic>
    </p:spTree>
    <p:extLst>
      <p:ext uri="{BB962C8B-B14F-4D97-AF65-F5344CB8AC3E}">
        <p14:creationId xmlns:p14="http://schemas.microsoft.com/office/powerpoint/2010/main" val="2493828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able, indoor&#10;&#10;Description generated with high confidence">
            <a:extLst>
              <a:ext uri="{FF2B5EF4-FFF2-40B4-BE49-F238E27FC236}">
                <a16:creationId xmlns:a16="http://schemas.microsoft.com/office/drawing/2014/main" id="{7ADF0EB6-0FBD-48BA-9645-A6C9ABFB975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332" b="-2"/>
          <a:stretch/>
        </p:blipFill>
        <p:spPr>
          <a:xfrm>
            <a:off x="20" y="10"/>
            <a:ext cx="9143980" cy="6857990"/>
          </a:xfrm>
          <a:prstGeom prst="rect">
            <a:avLst/>
          </a:prstGeom>
        </p:spPr>
      </p:pic>
      <p:sp>
        <p:nvSpPr>
          <p:cNvPr id="6" name="Title 1">
            <a:extLst>
              <a:ext uri="{FF2B5EF4-FFF2-40B4-BE49-F238E27FC236}">
                <a16:creationId xmlns:a16="http://schemas.microsoft.com/office/drawing/2014/main" id="{9B38732F-61AA-4659-A7B0-52BEE8E5AFE1}"/>
              </a:ext>
            </a:extLst>
          </p:cNvPr>
          <p:cNvSpPr txBox="1">
            <a:spLocks/>
          </p:cNvSpPr>
          <p:nvPr/>
        </p:nvSpPr>
        <p:spPr>
          <a:xfrm>
            <a:off x="0" y="0"/>
            <a:ext cx="9143980" cy="1020763"/>
          </a:xfrm>
          <a:prstGeom prst="rect">
            <a:avLst/>
          </a:prstGeom>
          <a:solidFill>
            <a:schemeClr val="tx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chemeClr val="bg1"/>
                </a:solidFill>
                <a:latin typeface="+mn-lt"/>
              </a:rPr>
              <a:t>Stirring Up to Remembrance</a:t>
            </a:r>
          </a:p>
        </p:txBody>
      </p:sp>
    </p:spTree>
    <p:extLst>
      <p:ext uri="{BB962C8B-B14F-4D97-AF65-F5344CB8AC3E}">
        <p14:creationId xmlns:p14="http://schemas.microsoft.com/office/powerpoint/2010/main" val="1012789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9AF2D-CBE8-4450-AC26-63441A22946F}"/>
              </a:ext>
            </a:extLst>
          </p:cNvPr>
          <p:cNvSpPr>
            <a:spLocks noGrp="1"/>
          </p:cNvSpPr>
          <p:nvPr>
            <p:ph type="title"/>
          </p:nvPr>
        </p:nvSpPr>
        <p:spPr>
          <a:xfrm>
            <a:off x="0" y="100014"/>
            <a:ext cx="9144000" cy="1057274"/>
          </a:xfrm>
        </p:spPr>
        <p:txBody>
          <a:bodyPr>
            <a:normAutofit/>
          </a:bodyPr>
          <a:lstStyle/>
          <a:p>
            <a:pPr algn="ctr"/>
            <a:r>
              <a:rPr lang="en-US" sz="6000" b="1" dirty="0"/>
              <a:t>The Church</a:t>
            </a:r>
          </a:p>
        </p:txBody>
      </p:sp>
      <p:sp>
        <p:nvSpPr>
          <p:cNvPr id="3" name="Content Placeholder 2">
            <a:extLst>
              <a:ext uri="{FF2B5EF4-FFF2-40B4-BE49-F238E27FC236}">
                <a16:creationId xmlns:a16="http://schemas.microsoft.com/office/drawing/2014/main" id="{15C73325-9064-4340-8CF1-628B5979B124}"/>
              </a:ext>
            </a:extLst>
          </p:cNvPr>
          <p:cNvSpPr>
            <a:spLocks noGrp="1"/>
          </p:cNvSpPr>
          <p:nvPr>
            <p:ph idx="1"/>
          </p:nvPr>
        </p:nvSpPr>
        <p:spPr>
          <a:xfrm>
            <a:off x="257175" y="1253330"/>
            <a:ext cx="8601075" cy="5261769"/>
          </a:xfrm>
        </p:spPr>
        <p:txBody>
          <a:bodyPr/>
          <a:lstStyle/>
          <a:p>
            <a:pPr marL="0" indent="0">
              <a:buNone/>
            </a:pPr>
            <a:r>
              <a:rPr lang="en-US" sz="4800" b="1" dirty="0"/>
              <a:t>1 Timothy 3:15</a:t>
            </a:r>
          </a:p>
          <a:p>
            <a:r>
              <a:rPr lang="en-US" sz="4400" dirty="0"/>
              <a:t>But if I tarry long, that thou mayest know how thou </a:t>
            </a:r>
            <a:r>
              <a:rPr lang="en-US" sz="4400" dirty="0" err="1"/>
              <a:t>oughtest</a:t>
            </a:r>
            <a:r>
              <a:rPr lang="en-US" sz="4400" dirty="0"/>
              <a:t> to behave thyself in the </a:t>
            </a:r>
            <a:r>
              <a:rPr lang="en-US" sz="4400" b="1" dirty="0">
                <a:solidFill>
                  <a:srgbClr val="FF0000"/>
                </a:solidFill>
              </a:rPr>
              <a:t>house of God</a:t>
            </a:r>
            <a:r>
              <a:rPr lang="en-US" sz="4400" dirty="0"/>
              <a:t>, </a:t>
            </a:r>
            <a:r>
              <a:rPr lang="en-US" sz="4400" b="1" dirty="0">
                <a:solidFill>
                  <a:srgbClr val="0070C0"/>
                </a:solidFill>
              </a:rPr>
              <a:t>which is the church of the living God, the pillar and ground of the truth.</a:t>
            </a:r>
          </a:p>
        </p:txBody>
      </p:sp>
    </p:spTree>
    <p:extLst>
      <p:ext uri="{BB962C8B-B14F-4D97-AF65-F5344CB8AC3E}">
        <p14:creationId xmlns:p14="http://schemas.microsoft.com/office/powerpoint/2010/main" val="487456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64E72-E374-4344-B1B9-59AC7ABBD6A4}"/>
              </a:ext>
            </a:extLst>
          </p:cNvPr>
          <p:cNvSpPr>
            <a:spLocks noGrp="1"/>
          </p:cNvSpPr>
          <p:nvPr>
            <p:ph type="title"/>
          </p:nvPr>
        </p:nvSpPr>
        <p:spPr>
          <a:xfrm>
            <a:off x="171450" y="365126"/>
            <a:ext cx="8815388" cy="1325563"/>
          </a:xfrm>
        </p:spPr>
        <p:txBody>
          <a:bodyPr>
            <a:normAutofit fontScale="90000"/>
          </a:bodyPr>
          <a:lstStyle/>
          <a:p>
            <a:pPr algn="ctr"/>
            <a:r>
              <a:rPr lang="en-US" sz="5400" b="1" dirty="0">
                <a:latin typeface="+mn-lt"/>
              </a:rPr>
              <a:t>The Church is Competing with…</a:t>
            </a:r>
          </a:p>
        </p:txBody>
      </p:sp>
      <p:sp>
        <p:nvSpPr>
          <p:cNvPr id="3" name="Content Placeholder 2">
            <a:extLst>
              <a:ext uri="{FF2B5EF4-FFF2-40B4-BE49-F238E27FC236}">
                <a16:creationId xmlns:a16="http://schemas.microsoft.com/office/drawing/2014/main" id="{1C1F22AA-0EE5-4BD7-A57F-1D7F74384EF7}"/>
              </a:ext>
            </a:extLst>
          </p:cNvPr>
          <p:cNvSpPr>
            <a:spLocks noGrp="1"/>
          </p:cNvSpPr>
          <p:nvPr>
            <p:ph idx="1"/>
          </p:nvPr>
        </p:nvSpPr>
        <p:spPr>
          <a:xfrm>
            <a:off x="171450" y="1471613"/>
            <a:ext cx="8801100" cy="5021262"/>
          </a:xfrm>
        </p:spPr>
        <p:txBody>
          <a:bodyPr>
            <a:normAutofit fontScale="92500" lnSpcReduction="10000"/>
          </a:bodyPr>
          <a:lstStyle/>
          <a:p>
            <a:r>
              <a:rPr lang="en-US" sz="3600" dirty="0"/>
              <a:t>The Pollutions of the World: Sin</a:t>
            </a:r>
          </a:p>
          <a:p>
            <a:r>
              <a:rPr lang="en-US" sz="3600" dirty="0"/>
              <a:t>Temptations</a:t>
            </a:r>
          </a:p>
          <a:p>
            <a:r>
              <a:rPr lang="en-US" sz="3600" dirty="0"/>
              <a:t>Selfishness</a:t>
            </a:r>
          </a:p>
          <a:p>
            <a:r>
              <a:rPr lang="en-US" sz="3600" dirty="0"/>
              <a:t>Lack of Concern for the Truth</a:t>
            </a:r>
          </a:p>
          <a:p>
            <a:r>
              <a:rPr lang="en-US" sz="3600" dirty="0"/>
              <a:t>Lack of Love for the Truth: Priorities Wrong</a:t>
            </a:r>
          </a:p>
          <a:p>
            <a:r>
              <a:rPr lang="en-US" sz="3600" dirty="0"/>
              <a:t>Wrong Heart—Where is your heart?  Purpose behind actions?</a:t>
            </a:r>
          </a:p>
          <a:p>
            <a:pPr marL="0" indent="0">
              <a:buNone/>
            </a:pPr>
            <a:r>
              <a:rPr lang="en-US" sz="3600" dirty="0"/>
              <a:t>_________________________________________</a:t>
            </a:r>
          </a:p>
          <a:p>
            <a:pPr marL="0" indent="0" algn="ctr">
              <a:buNone/>
            </a:pPr>
            <a:r>
              <a:rPr lang="en-US" sz="3900" b="1" dirty="0">
                <a:solidFill>
                  <a:srgbClr val="FF0000"/>
                </a:solidFill>
              </a:rPr>
              <a:t>Satan’s Devices</a:t>
            </a:r>
          </a:p>
          <a:p>
            <a:endParaRPr lang="en-US" dirty="0"/>
          </a:p>
        </p:txBody>
      </p:sp>
    </p:spTree>
    <p:extLst>
      <p:ext uri="{BB962C8B-B14F-4D97-AF65-F5344CB8AC3E}">
        <p14:creationId xmlns:p14="http://schemas.microsoft.com/office/powerpoint/2010/main" val="2962210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64E72-E374-4344-B1B9-59AC7ABBD6A4}"/>
              </a:ext>
            </a:extLst>
          </p:cNvPr>
          <p:cNvSpPr>
            <a:spLocks noGrp="1"/>
          </p:cNvSpPr>
          <p:nvPr>
            <p:ph type="title"/>
          </p:nvPr>
        </p:nvSpPr>
        <p:spPr>
          <a:xfrm>
            <a:off x="171450" y="365126"/>
            <a:ext cx="8815388" cy="1325563"/>
          </a:xfrm>
        </p:spPr>
        <p:txBody>
          <a:bodyPr>
            <a:normAutofit fontScale="90000"/>
          </a:bodyPr>
          <a:lstStyle/>
          <a:p>
            <a:pPr algn="ctr"/>
            <a:r>
              <a:rPr lang="en-US" sz="5400" b="1" dirty="0">
                <a:latin typeface="+mn-lt"/>
              </a:rPr>
              <a:t>The Church is Competing with…</a:t>
            </a:r>
          </a:p>
        </p:txBody>
      </p:sp>
      <p:sp>
        <p:nvSpPr>
          <p:cNvPr id="3" name="Content Placeholder 2">
            <a:extLst>
              <a:ext uri="{FF2B5EF4-FFF2-40B4-BE49-F238E27FC236}">
                <a16:creationId xmlns:a16="http://schemas.microsoft.com/office/drawing/2014/main" id="{1C1F22AA-0EE5-4BD7-A57F-1D7F74384EF7}"/>
              </a:ext>
            </a:extLst>
          </p:cNvPr>
          <p:cNvSpPr>
            <a:spLocks noGrp="1"/>
          </p:cNvSpPr>
          <p:nvPr>
            <p:ph idx="1"/>
          </p:nvPr>
        </p:nvSpPr>
        <p:spPr>
          <a:xfrm>
            <a:off x="628650" y="1690689"/>
            <a:ext cx="7886700" cy="4967286"/>
          </a:xfrm>
        </p:spPr>
        <p:txBody>
          <a:bodyPr>
            <a:normAutofit/>
          </a:bodyPr>
          <a:lstStyle/>
          <a:p>
            <a:r>
              <a:rPr lang="en-US" sz="3600" dirty="0"/>
              <a:t>Concerts	</a:t>
            </a:r>
          </a:p>
          <a:p>
            <a:r>
              <a:rPr lang="en-US" sz="3600" dirty="0"/>
              <a:t>Motivational Messages-Little Scripture</a:t>
            </a:r>
          </a:p>
          <a:p>
            <a:r>
              <a:rPr lang="en-US" sz="3600" dirty="0"/>
              <a:t>Free Food	</a:t>
            </a:r>
          </a:p>
          <a:p>
            <a:r>
              <a:rPr lang="en-US" sz="3600" dirty="0"/>
              <a:t>Movie Nights</a:t>
            </a:r>
          </a:p>
          <a:p>
            <a:r>
              <a:rPr lang="en-US" sz="3600" dirty="0"/>
              <a:t>Ballgames</a:t>
            </a:r>
          </a:p>
          <a:p>
            <a:r>
              <a:rPr lang="en-US" sz="3600" dirty="0"/>
              <a:t>Work/Extra-curricular activities</a:t>
            </a:r>
          </a:p>
          <a:p>
            <a:r>
              <a:rPr lang="en-US" sz="3600" dirty="0"/>
              <a:t>Homework</a:t>
            </a:r>
          </a:p>
          <a:p>
            <a:r>
              <a:rPr lang="en-US" sz="3600" dirty="0"/>
              <a:t>Early Bedtimes</a:t>
            </a:r>
            <a:endParaRPr lang="en-US" dirty="0"/>
          </a:p>
        </p:txBody>
      </p:sp>
    </p:spTree>
    <p:extLst>
      <p:ext uri="{BB962C8B-B14F-4D97-AF65-F5344CB8AC3E}">
        <p14:creationId xmlns:p14="http://schemas.microsoft.com/office/powerpoint/2010/main" val="1281677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5E9A4-166C-48DE-A3DC-FDC2FB9F0C20}"/>
              </a:ext>
            </a:extLst>
          </p:cNvPr>
          <p:cNvSpPr>
            <a:spLocks noGrp="1"/>
          </p:cNvSpPr>
          <p:nvPr>
            <p:ph type="title"/>
          </p:nvPr>
        </p:nvSpPr>
        <p:spPr/>
        <p:txBody>
          <a:bodyPr>
            <a:normAutofit/>
          </a:bodyPr>
          <a:lstStyle/>
          <a:p>
            <a:r>
              <a:rPr lang="en-US" sz="6000" b="1" dirty="0">
                <a:latin typeface="+mn-lt"/>
              </a:rPr>
              <a:t>Someone said….</a:t>
            </a:r>
          </a:p>
        </p:txBody>
      </p:sp>
      <p:sp>
        <p:nvSpPr>
          <p:cNvPr id="3" name="Content Placeholder 2">
            <a:extLst>
              <a:ext uri="{FF2B5EF4-FFF2-40B4-BE49-F238E27FC236}">
                <a16:creationId xmlns:a16="http://schemas.microsoft.com/office/drawing/2014/main" id="{3C54CB8A-A146-4145-BE66-4846117802F6}"/>
              </a:ext>
            </a:extLst>
          </p:cNvPr>
          <p:cNvSpPr>
            <a:spLocks noGrp="1"/>
          </p:cNvSpPr>
          <p:nvPr>
            <p:ph idx="1"/>
          </p:nvPr>
        </p:nvSpPr>
        <p:spPr/>
        <p:txBody>
          <a:bodyPr>
            <a:normAutofit/>
          </a:bodyPr>
          <a:lstStyle/>
          <a:p>
            <a:r>
              <a:rPr lang="en-US" sz="4000" b="1" dirty="0">
                <a:solidFill>
                  <a:srgbClr val="0070C0"/>
                </a:solidFill>
              </a:rPr>
              <a:t>“We just sit here.”</a:t>
            </a:r>
          </a:p>
          <a:p>
            <a:endParaRPr lang="en-US" sz="4000" dirty="0"/>
          </a:p>
          <a:p>
            <a:r>
              <a:rPr lang="en-US" sz="4000" dirty="0"/>
              <a:t>Is that what we do?  If so, are we really worshipping in spirit and in truth?</a:t>
            </a:r>
          </a:p>
        </p:txBody>
      </p:sp>
    </p:spTree>
    <p:extLst>
      <p:ext uri="{BB962C8B-B14F-4D97-AF65-F5344CB8AC3E}">
        <p14:creationId xmlns:p14="http://schemas.microsoft.com/office/powerpoint/2010/main" val="356051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2849B-1F0C-45E4-B649-4C92B08325A2}"/>
              </a:ext>
            </a:extLst>
          </p:cNvPr>
          <p:cNvSpPr>
            <a:spLocks noGrp="1"/>
          </p:cNvSpPr>
          <p:nvPr>
            <p:ph type="title"/>
          </p:nvPr>
        </p:nvSpPr>
        <p:spPr>
          <a:xfrm>
            <a:off x="0" y="3967"/>
            <a:ext cx="9144000" cy="967583"/>
          </a:xfrm>
        </p:spPr>
        <p:txBody>
          <a:bodyPr>
            <a:normAutofit/>
          </a:bodyPr>
          <a:lstStyle/>
          <a:p>
            <a:pPr algn="ctr"/>
            <a:r>
              <a:rPr lang="en-US" sz="6000" b="1" dirty="0">
                <a:latin typeface="+mn-lt"/>
              </a:rPr>
              <a:t>John 4:22-24</a:t>
            </a:r>
          </a:p>
        </p:txBody>
      </p:sp>
      <p:sp>
        <p:nvSpPr>
          <p:cNvPr id="3" name="Content Placeholder 2">
            <a:extLst>
              <a:ext uri="{FF2B5EF4-FFF2-40B4-BE49-F238E27FC236}">
                <a16:creationId xmlns:a16="http://schemas.microsoft.com/office/drawing/2014/main" id="{C78B0F43-8E7E-4010-A644-0A9EA9890784}"/>
              </a:ext>
            </a:extLst>
          </p:cNvPr>
          <p:cNvSpPr>
            <a:spLocks noGrp="1"/>
          </p:cNvSpPr>
          <p:nvPr>
            <p:ph idx="1"/>
          </p:nvPr>
        </p:nvSpPr>
        <p:spPr>
          <a:xfrm>
            <a:off x="114300" y="971550"/>
            <a:ext cx="8872538" cy="5729287"/>
          </a:xfrm>
        </p:spPr>
        <p:txBody>
          <a:bodyPr>
            <a:normAutofit/>
          </a:bodyPr>
          <a:lstStyle/>
          <a:p>
            <a:r>
              <a:rPr lang="en-US" sz="3600" b="1" dirty="0"/>
              <a:t>22 Ye worship ye know not what: we know what we worship: for salvation is of the Jews.</a:t>
            </a:r>
          </a:p>
          <a:p>
            <a:r>
              <a:rPr lang="en-US" sz="3600" b="1" dirty="0"/>
              <a:t>23 But the hour cometh, and now is, when </a:t>
            </a:r>
            <a:r>
              <a:rPr lang="en-US" sz="3600" b="1" dirty="0">
                <a:solidFill>
                  <a:srgbClr val="FF0000"/>
                </a:solidFill>
              </a:rPr>
              <a:t>the true worshippers shall worship the Father in spirit and in truth: </a:t>
            </a:r>
            <a:r>
              <a:rPr lang="en-US" sz="3600" b="1" dirty="0">
                <a:solidFill>
                  <a:srgbClr val="0070C0"/>
                </a:solidFill>
              </a:rPr>
              <a:t>for the Father </a:t>
            </a:r>
            <a:r>
              <a:rPr lang="en-US" sz="3600" b="1" dirty="0" err="1">
                <a:solidFill>
                  <a:srgbClr val="0070C0"/>
                </a:solidFill>
              </a:rPr>
              <a:t>seeketh</a:t>
            </a:r>
            <a:r>
              <a:rPr lang="en-US" sz="3600" b="1" dirty="0">
                <a:solidFill>
                  <a:srgbClr val="0070C0"/>
                </a:solidFill>
              </a:rPr>
              <a:t> such to worship him.</a:t>
            </a:r>
          </a:p>
          <a:p>
            <a:r>
              <a:rPr lang="en-US" sz="3600" b="1" dirty="0"/>
              <a:t>24 </a:t>
            </a:r>
            <a:r>
              <a:rPr lang="en-US" sz="3600" b="1" dirty="0">
                <a:solidFill>
                  <a:srgbClr val="FF0000"/>
                </a:solidFill>
              </a:rPr>
              <a:t>God is a Spirit</a:t>
            </a:r>
            <a:r>
              <a:rPr lang="en-US" sz="3600" b="1" dirty="0"/>
              <a:t>: and </a:t>
            </a:r>
            <a:r>
              <a:rPr lang="en-US" sz="3600" b="1" dirty="0">
                <a:solidFill>
                  <a:srgbClr val="FF0000"/>
                </a:solidFill>
              </a:rPr>
              <a:t>they that worship him must worship him in spirit and in truth.</a:t>
            </a:r>
          </a:p>
        </p:txBody>
      </p:sp>
    </p:spTree>
    <p:extLst>
      <p:ext uri="{BB962C8B-B14F-4D97-AF65-F5344CB8AC3E}">
        <p14:creationId xmlns:p14="http://schemas.microsoft.com/office/powerpoint/2010/main" val="1010223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0AA1596-C341-401A-B474-CA97F9E599F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8638" y="480136"/>
            <a:ext cx="8090921" cy="5906373"/>
          </a:xfrm>
        </p:spPr>
      </p:pic>
    </p:spTree>
    <p:extLst>
      <p:ext uri="{BB962C8B-B14F-4D97-AF65-F5344CB8AC3E}">
        <p14:creationId xmlns:p14="http://schemas.microsoft.com/office/powerpoint/2010/main" val="1482328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2849B-1F0C-45E4-B649-4C92B08325A2}"/>
              </a:ext>
            </a:extLst>
          </p:cNvPr>
          <p:cNvSpPr>
            <a:spLocks noGrp="1"/>
          </p:cNvSpPr>
          <p:nvPr>
            <p:ph type="title"/>
          </p:nvPr>
        </p:nvSpPr>
        <p:spPr>
          <a:xfrm>
            <a:off x="0" y="18255"/>
            <a:ext cx="9144000" cy="924719"/>
          </a:xfrm>
        </p:spPr>
        <p:txBody>
          <a:bodyPr>
            <a:normAutofit/>
          </a:bodyPr>
          <a:lstStyle/>
          <a:p>
            <a:pPr algn="ctr"/>
            <a:r>
              <a:rPr lang="en-US" sz="4800" b="1" dirty="0">
                <a:latin typeface="+mn-lt"/>
              </a:rPr>
              <a:t>2 Peter 3:1</a:t>
            </a:r>
          </a:p>
        </p:txBody>
      </p:sp>
      <p:sp>
        <p:nvSpPr>
          <p:cNvPr id="3" name="Content Placeholder 2">
            <a:extLst>
              <a:ext uri="{FF2B5EF4-FFF2-40B4-BE49-F238E27FC236}">
                <a16:creationId xmlns:a16="http://schemas.microsoft.com/office/drawing/2014/main" id="{C78B0F43-8E7E-4010-A644-0A9EA9890784}"/>
              </a:ext>
            </a:extLst>
          </p:cNvPr>
          <p:cNvSpPr>
            <a:spLocks noGrp="1"/>
          </p:cNvSpPr>
          <p:nvPr>
            <p:ph idx="1"/>
          </p:nvPr>
        </p:nvSpPr>
        <p:spPr>
          <a:xfrm>
            <a:off x="42864" y="942974"/>
            <a:ext cx="9101136" cy="5715001"/>
          </a:xfrm>
        </p:spPr>
        <p:txBody>
          <a:bodyPr>
            <a:normAutofit/>
          </a:bodyPr>
          <a:lstStyle/>
          <a:p>
            <a:r>
              <a:rPr lang="en-US" sz="3600" dirty="0"/>
              <a:t>1 This second epistle, beloved, I now write unto you; </a:t>
            </a:r>
            <a:r>
              <a:rPr lang="en-US" sz="3600" b="1" dirty="0">
                <a:solidFill>
                  <a:srgbClr val="FF0000"/>
                </a:solidFill>
              </a:rPr>
              <a:t>in both </a:t>
            </a:r>
            <a:r>
              <a:rPr lang="en-US" sz="3600" b="1" dirty="0">
                <a:solidFill>
                  <a:srgbClr val="0070C0"/>
                </a:solidFill>
              </a:rPr>
              <a:t>which I stir up your pure minds by way of remembrance:</a:t>
            </a:r>
          </a:p>
          <a:p>
            <a:r>
              <a:rPr lang="en-US" sz="3600" b="1" dirty="0">
                <a:solidFill>
                  <a:srgbClr val="FF0000"/>
                </a:solidFill>
              </a:rPr>
              <a:t>2 That ye may be mindful of the words which were spoken before by the holy prophets, </a:t>
            </a:r>
            <a:r>
              <a:rPr lang="en-US" sz="3600" b="1" dirty="0">
                <a:solidFill>
                  <a:srgbClr val="0070C0"/>
                </a:solidFill>
              </a:rPr>
              <a:t>and</a:t>
            </a:r>
            <a:r>
              <a:rPr lang="en-US" sz="3600" b="1" dirty="0">
                <a:solidFill>
                  <a:srgbClr val="FF0000"/>
                </a:solidFill>
              </a:rPr>
              <a:t> </a:t>
            </a:r>
            <a:r>
              <a:rPr lang="en-US" sz="3600" b="1" dirty="0">
                <a:solidFill>
                  <a:srgbClr val="0070C0"/>
                </a:solidFill>
              </a:rPr>
              <a:t>of the commandment of us the apostles of the Lord and </a:t>
            </a:r>
            <a:r>
              <a:rPr lang="en-US" sz="3600" b="1" dirty="0" err="1">
                <a:solidFill>
                  <a:srgbClr val="0070C0"/>
                </a:solidFill>
              </a:rPr>
              <a:t>Saviour</a:t>
            </a:r>
            <a:r>
              <a:rPr lang="en-US" sz="3600" b="1" dirty="0">
                <a:solidFill>
                  <a:srgbClr val="0070C0"/>
                </a:solidFill>
              </a:rPr>
              <a:t>:</a:t>
            </a:r>
          </a:p>
          <a:p>
            <a:r>
              <a:rPr lang="en-US" sz="3600" b="1" baseline="30000" dirty="0"/>
              <a:t>3 </a:t>
            </a:r>
            <a:r>
              <a:rPr lang="en-US" sz="3600" dirty="0"/>
              <a:t>Knowing this first, that there shall come in the last days </a:t>
            </a:r>
            <a:r>
              <a:rPr lang="en-US" sz="3600" b="1" dirty="0">
                <a:solidFill>
                  <a:srgbClr val="FF0000"/>
                </a:solidFill>
              </a:rPr>
              <a:t>scoffers</a:t>
            </a:r>
            <a:r>
              <a:rPr lang="en-US" sz="3600" dirty="0"/>
              <a:t>, walking after their own lusts,</a:t>
            </a:r>
            <a:endParaRPr lang="en-US" sz="4400" b="1" dirty="0">
              <a:solidFill>
                <a:srgbClr val="0070C0"/>
              </a:solidFill>
            </a:endParaRPr>
          </a:p>
        </p:txBody>
      </p:sp>
    </p:spTree>
    <p:extLst>
      <p:ext uri="{BB962C8B-B14F-4D97-AF65-F5344CB8AC3E}">
        <p14:creationId xmlns:p14="http://schemas.microsoft.com/office/powerpoint/2010/main" val="85939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9AF2D-CBE8-4450-AC26-63441A22946F}"/>
              </a:ext>
            </a:extLst>
          </p:cNvPr>
          <p:cNvSpPr>
            <a:spLocks noGrp="1"/>
          </p:cNvSpPr>
          <p:nvPr>
            <p:ph type="title"/>
          </p:nvPr>
        </p:nvSpPr>
        <p:spPr>
          <a:xfrm>
            <a:off x="0" y="100014"/>
            <a:ext cx="9144000" cy="1057274"/>
          </a:xfrm>
        </p:spPr>
        <p:txBody>
          <a:bodyPr>
            <a:normAutofit/>
          </a:bodyPr>
          <a:lstStyle/>
          <a:p>
            <a:pPr algn="ctr"/>
            <a:r>
              <a:rPr lang="en-US" sz="6000" b="1" dirty="0"/>
              <a:t>The Bible</a:t>
            </a:r>
          </a:p>
        </p:txBody>
      </p:sp>
      <p:sp>
        <p:nvSpPr>
          <p:cNvPr id="3" name="Content Placeholder 2">
            <a:extLst>
              <a:ext uri="{FF2B5EF4-FFF2-40B4-BE49-F238E27FC236}">
                <a16:creationId xmlns:a16="http://schemas.microsoft.com/office/drawing/2014/main" id="{15C73325-9064-4340-8CF1-628B5979B124}"/>
              </a:ext>
            </a:extLst>
          </p:cNvPr>
          <p:cNvSpPr>
            <a:spLocks noGrp="1"/>
          </p:cNvSpPr>
          <p:nvPr>
            <p:ph idx="1"/>
          </p:nvPr>
        </p:nvSpPr>
        <p:spPr>
          <a:xfrm>
            <a:off x="257175" y="1253330"/>
            <a:ext cx="8601075" cy="5261769"/>
          </a:xfrm>
        </p:spPr>
        <p:txBody>
          <a:bodyPr>
            <a:normAutofit/>
          </a:bodyPr>
          <a:lstStyle/>
          <a:p>
            <a:pPr marL="0" indent="0">
              <a:buNone/>
            </a:pPr>
            <a:r>
              <a:rPr lang="en-US" sz="4800" b="1" dirty="0"/>
              <a:t>2 Timothy 3:16-17</a:t>
            </a:r>
          </a:p>
          <a:p>
            <a:r>
              <a:rPr lang="en-US" sz="3600" dirty="0"/>
              <a:t>16 </a:t>
            </a:r>
            <a:r>
              <a:rPr lang="en-US" sz="3600" b="1" dirty="0">
                <a:solidFill>
                  <a:srgbClr val="FF0000"/>
                </a:solidFill>
              </a:rPr>
              <a:t>All scripture </a:t>
            </a:r>
            <a:r>
              <a:rPr lang="en-US" sz="3600" dirty="0"/>
              <a:t>is </a:t>
            </a:r>
            <a:r>
              <a:rPr lang="en-US" sz="3600" b="1" dirty="0">
                <a:solidFill>
                  <a:srgbClr val="0070C0"/>
                </a:solidFill>
              </a:rPr>
              <a:t>given by inspiration of God</a:t>
            </a:r>
            <a:r>
              <a:rPr lang="en-US" sz="3600" dirty="0"/>
              <a:t>, and is profitable for </a:t>
            </a:r>
            <a:r>
              <a:rPr lang="en-US" sz="3600" b="1" dirty="0">
                <a:solidFill>
                  <a:srgbClr val="FF0000"/>
                </a:solidFill>
              </a:rPr>
              <a:t>doctrine</a:t>
            </a:r>
            <a:r>
              <a:rPr lang="en-US" sz="3600" dirty="0"/>
              <a:t>, for </a:t>
            </a:r>
            <a:r>
              <a:rPr lang="en-US" sz="3600" b="1" dirty="0">
                <a:solidFill>
                  <a:srgbClr val="FF0000"/>
                </a:solidFill>
              </a:rPr>
              <a:t>reproof</a:t>
            </a:r>
            <a:r>
              <a:rPr lang="en-US" sz="3600" dirty="0"/>
              <a:t>, for </a:t>
            </a:r>
            <a:r>
              <a:rPr lang="en-US" sz="3600" b="1" dirty="0">
                <a:solidFill>
                  <a:srgbClr val="FF0000"/>
                </a:solidFill>
              </a:rPr>
              <a:t>correction</a:t>
            </a:r>
            <a:r>
              <a:rPr lang="en-US" sz="3600" dirty="0"/>
              <a:t>, for </a:t>
            </a:r>
            <a:r>
              <a:rPr lang="en-US" sz="3600" b="1" dirty="0">
                <a:solidFill>
                  <a:srgbClr val="FF0000"/>
                </a:solidFill>
              </a:rPr>
              <a:t>instruction in righteousness:</a:t>
            </a:r>
          </a:p>
          <a:p>
            <a:r>
              <a:rPr lang="en-US" sz="3600" dirty="0"/>
              <a:t>17 That the man of God </a:t>
            </a:r>
            <a:r>
              <a:rPr lang="en-US" sz="3600" b="1" dirty="0">
                <a:solidFill>
                  <a:srgbClr val="0070C0"/>
                </a:solidFill>
              </a:rPr>
              <a:t>may be perfect</a:t>
            </a:r>
            <a:r>
              <a:rPr lang="en-US" sz="3600" dirty="0"/>
              <a:t>, </a:t>
            </a:r>
            <a:r>
              <a:rPr lang="en-US" sz="3600" b="1" dirty="0">
                <a:solidFill>
                  <a:srgbClr val="0070C0"/>
                </a:solidFill>
              </a:rPr>
              <a:t>thoroughly furnished </a:t>
            </a:r>
            <a:r>
              <a:rPr lang="en-US" sz="3600" dirty="0"/>
              <a:t>unto all good works.</a:t>
            </a:r>
            <a:endParaRPr lang="en-US" sz="3600" b="1" dirty="0">
              <a:solidFill>
                <a:srgbClr val="0070C0"/>
              </a:solidFill>
            </a:endParaRPr>
          </a:p>
        </p:txBody>
      </p:sp>
    </p:spTree>
    <p:extLst>
      <p:ext uri="{BB962C8B-B14F-4D97-AF65-F5344CB8AC3E}">
        <p14:creationId xmlns:p14="http://schemas.microsoft.com/office/powerpoint/2010/main" val="573330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9AF2D-CBE8-4450-AC26-63441A22946F}"/>
              </a:ext>
            </a:extLst>
          </p:cNvPr>
          <p:cNvSpPr>
            <a:spLocks noGrp="1"/>
          </p:cNvSpPr>
          <p:nvPr>
            <p:ph type="title"/>
          </p:nvPr>
        </p:nvSpPr>
        <p:spPr>
          <a:xfrm>
            <a:off x="0" y="100014"/>
            <a:ext cx="9144000" cy="1057274"/>
          </a:xfrm>
        </p:spPr>
        <p:txBody>
          <a:bodyPr>
            <a:normAutofit/>
          </a:bodyPr>
          <a:lstStyle/>
          <a:p>
            <a:pPr algn="ctr"/>
            <a:r>
              <a:rPr lang="en-US" sz="6000" b="1" dirty="0"/>
              <a:t>The Bible</a:t>
            </a:r>
          </a:p>
        </p:txBody>
      </p:sp>
      <p:sp>
        <p:nvSpPr>
          <p:cNvPr id="3" name="Content Placeholder 2">
            <a:extLst>
              <a:ext uri="{FF2B5EF4-FFF2-40B4-BE49-F238E27FC236}">
                <a16:creationId xmlns:a16="http://schemas.microsoft.com/office/drawing/2014/main" id="{15C73325-9064-4340-8CF1-628B5979B124}"/>
              </a:ext>
            </a:extLst>
          </p:cNvPr>
          <p:cNvSpPr>
            <a:spLocks noGrp="1"/>
          </p:cNvSpPr>
          <p:nvPr>
            <p:ph idx="1"/>
          </p:nvPr>
        </p:nvSpPr>
        <p:spPr>
          <a:xfrm>
            <a:off x="257175" y="1253330"/>
            <a:ext cx="8601075" cy="5261769"/>
          </a:xfrm>
        </p:spPr>
        <p:txBody>
          <a:bodyPr>
            <a:normAutofit/>
          </a:bodyPr>
          <a:lstStyle/>
          <a:p>
            <a:pPr marL="0" indent="0">
              <a:buNone/>
            </a:pPr>
            <a:r>
              <a:rPr lang="en-US" sz="4800" b="1" dirty="0"/>
              <a:t>2 Peter 1:20-21</a:t>
            </a:r>
          </a:p>
          <a:p>
            <a:r>
              <a:rPr lang="en-US" sz="3600" dirty="0"/>
              <a:t>20 Knowing this first, that </a:t>
            </a:r>
            <a:r>
              <a:rPr lang="en-US" sz="3600" b="1" dirty="0">
                <a:solidFill>
                  <a:srgbClr val="FF0000"/>
                </a:solidFill>
              </a:rPr>
              <a:t>no prophecy of the scripture is of any private interpretation.</a:t>
            </a:r>
          </a:p>
          <a:p>
            <a:r>
              <a:rPr lang="en-US" sz="3600" dirty="0"/>
              <a:t>21 For the prophecy came not in old time by the will of man: but </a:t>
            </a:r>
            <a:r>
              <a:rPr lang="en-US" sz="3600" b="1" dirty="0">
                <a:solidFill>
                  <a:schemeClr val="accent1"/>
                </a:solidFill>
              </a:rPr>
              <a:t>holy men of God </a:t>
            </a:r>
            <a:r>
              <a:rPr lang="en-US" sz="3600" b="1" dirty="0" err="1">
                <a:solidFill>
                  <a:schemeClr val="accent1"/>
                </a:solidFill>
              </a:rPr>
              <a:t>spake</a:t>
            </a:r>
            <a:r>
              <a:rPr lang="en-US" sz="3600" b="1" dirty="0">
                <a:solidFill>
                  <a:schemeClr val="accent1"/>
                </a:solidFill>
              </a:rPr>
              <a:t> as they were moved by the Holy Ghost.</a:t>
            </a:r>
          </a:p>
        </p:txBody>
      </p:sp>
    </p:spTree>
    <p:extLst>
      <p:ext uri="{BB962C8B-B14F-4D97-AF65-F5344CB8AC3E}">
        <p14:creationId xmlns:p14="http://schemas.microsoft.com/office/powerpoint/2010/main" val="3233713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0AA1596-C341-401A-B474-CA97F9E599F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8638" y="480136"/>
            <a:ext cx="8090921" cy="5906373"/>
          </a:xfrm>
        </p:spPr>
      </p:pic>
    </p:spTree>
    <p:extLst>
      <p:ext uri="{BB962C8B-B14F-4D97-AF65-F5344CB8AC3E}">
        <p14:creationId xmlns:p14="http://schemas.microsoft.com/office/powerpoint/2010/main" val="644393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B38732F-61AA-4659-A7B0-52BEE8E5AFE1}"/>
              </a:ext>
            </a:extLst>
          </p:cNvPr>
          <p:cNvSpPr txBox="1">
            <a:spLocks/>
          </p:cNvSpPr>
          <p:nvPr/>
        </p:nvSpPr>
        <p:spPr>
          <a:xfrm>
            <a:off x="0" y="0"/>
            <a:ext cx="9143980" cy="1020763"/>
          </a:xfrm>
          <a:prstGeom prst="rect">
            <a:avLst/>
          </a:prstGeom>
          <a:solidFill>
            <a:schemeClr val="tx1"/>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chemeClr val="bg1"/>
                </a:solidFill>
                <a:latin typeface="+mn-lt"/>
              </a:rPr>
              <a:t>My Hope is Built on Nothing Less</a:t>
            </a:r>
          </a:p>
        </p:txBody>
      </p:sp>
      <p:sp>
        <p:nvSpPr>
          <p:cNvPr id="9" name="Content Placeholder 8">
            <a:extLst>
              <a:ext uri="{FF2B5EF4-FFF2-40B4-BE49-F238E27FC236}">
                <a16:creationId xmlns:a16="http://schemas.microsoft.com/office/drawing/2014/main" id="{9BC1F074-6C95-4994-8799-C67856A7F65B}"/>
              </a:ext>
            </a:extLst>
          </p:cNvPr>
          <p:cNvSpPr>
            <a:spLocks noGrp="1"/>
          </p:cNvSpPr>
          <p:nvPr>
            <p:ph idx="1"/>
          </p:nvPr>
        </p:nvSpPr>
        <p:spPr>
          <a:xfrm>
            <a:off x="142875" y="1214437"/>
            <a:ext cx="4429125" cy="3500437"/>
          </a:xfrm>
        </p:spPr>
        <p:txBody>
          <a:bodyPr>
            <a:normAutofit/>
          </a:bodyPr>
          <a:lstStyle/>
          <a:p>
            <a:pPr marL="0" indent="0">
              <a:lnSpc>
                <a:spcPct val="100000"/>
              </a:lnSpc>
              <a:spcBef>
                <a:spcPts val="0"/>
              </a:spcBef>
              <a:buNone/>
            </a:pPr>
            <a:r>
              <a:rPr lang="en-US" sz="2000" dirty="0"/>
              <a:t>My hope is built on nothing less</a:t>
            </a:r>
          </a:p>
          <a:p>
            <a:pPr marL="0" indent="0">
              <a:lnSpc>
                <a:spcPct val="100000"/>
              </a:lnSpc>
              <a:spcBef>
                <a:spcPts val="0"/>
              </a:spcBef>
              <a:buNone/>
            </a:pPr>
            <a:r>
              <a:rPr lang="en-US" sz="2000" dirty="0"/>
              <a:t>Than Jesus blood &amp; righteousness;</a:t>
            </a:r>
          </a:p>
          <a:p>
            <a:pPr marL="0" indent="0">
              <a:lnSpc>
                <a:spcPct val="100000"/>
              </a:lnSpc>
              <a:spcBef>
                <a:spcPts val="0"/>
              </a:spcBef>
              <a:buNone/>
            </a:pPr>
            <a:r>
              <a:rPr lang="en-US" sz="2000" dirty="0"/>
              <a:t>I dare not trust the sweetest frame,</a:t>
            </a:r>
          </a:p>
          <a:p>
            <a:pPr marL="0" indent="0">
              <a:lnSpc>
                <a:spcPct val="100000"/>
              </a:lnSpc>
              <a:spcBef>
                <a:spcPts val="0"/>
              </a:spcBef>
              <a:buNone/>
            </a:pPr>
            <a:r>
              <a:rPr lang="en-US" sz="2000" dirty="0"/>
              <a:t>But wholly lean on Jesus’ name.</a:t>
            </a:r>
          </a:p>
          <a:p>
            <a:pPr marL="0" indent="0">
              <a:lnSpc>
                <a:spcPct val="100000"/>
              </a:lnSpc>
              <a:spcBef>
                <a:spcPts val="0"/>
              </a:spcBef>
              <a:buNone/>
            </a:pPr>
            <a:r>
              <a:rPr lang="en-US" sz="2000" dirty="0"/>
              <a:t> </a:t>
            </a:r>
          </a:p>
          <a:p>
            <a:pPr marL="0" indent="0">
              <a:lnSpc>
                <a:spcPct val="100000"/>
              </a:lnSpc>
              <a:spcBef>
                <a:spcPts val="0"/>
              </a:spcBef>
              <a:buNone/>
            </a:pPr>
            <a:r>
              <a:rPr lang="en-US" sz="2000" dirty="0"/>
              <a:t>When darkness veils His lovely face,</a:t>
            </a:r>
          </a:p>
          <a:p>
            <a:pPr marL="0" indent="0">
              <a:lnSpc>
                <a:spcPct val="100000"/>
              </a:lnSpc>
              <a:spcBef>
                <a:spcPts val="0"/>
              </a:spcBef>
              <a:buNone/>
            </a:pPr>
            <a:r>
              <a:rPr lang="en-US" sz="2000" dirty="0"/>
              <a:t>I rest on His unchanging grace;</a:t>
            </a:r>
          </a:p>
          <a:p>
            <a:pPr marL="0" indent="0">
              <a:lnSpc>
                <a:spcPct val="100000"/>
              </a:lnSpc>
              <a:spcBef>
                <a:spcPts val="0"/>
              </a:spcBef>
              <a:buNone/>
            </a:pPr>
            <a:r>
              <a:rPr lang="en-US" sz="2000" dirty="0"/>
              <a:t>In every high and stormy gale,</a:t>
            </a:r>
          </a:p>
          <a:p>
            <a:pPr marL="0" indent="0">
              <a:lnSpc>
                <a:spcPct val="100000"/>
              </a:lnSpc>
              <a:spcBef>
                <a:spcPts val="0"/>
              </a:spcBef>
              <a:buNone/>
            </a:pPr>
            <a:r>
              <a:rPr lang="en-US" sz="2000" dirty="0"/>
              <a:t>My anchor holds within the veil.</a:t>
            </a:r>
          </a:p>
          <a:p>
            <a:pPr marL="0" indent="0">
              <a:lnSpc>
                <a:spcPct val="120000"/>
              </a:lnSpc>
              <a:spcBef>
                <a:spcPts val="0"/>
              </a:spcBef>
              <a:buNone/>
            </a:pPr>
            <a:endParaRPr lang="en-US" dirty="0"/>
          </a:p>
        </p:txBody>
      </p:sp>
      <p:sp>
        <p:nvSpPr>
          <p:cNvPr id="10" name="Content Placeholder 8">
            <a:extLst>
              <a:ext uri="{FF2B5EF4-FFF2-40B4-BE49-F238E27FC236}">
                <a16:creationId xmlns:a16="http://schemas.microsoft.com/office/drawing/2014/main" id="{D7678A33-A6F3-4DBC-9EB6-858085259DD3}"/>
              </a:ext>
            </a:extLst>
          </p:cNvPr>
          <p:cNvSpPr txBox="1">
            <a:spLocks/>
          </p:cNvSpPr>
          <p:nvPr/>
        </p:nvSpPr>
        <p:spPr>
          <a:xfrm>
            <a:off x="4572000" y="1214437"/>
            <a:ext cx="4567237" cy="3500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000" dirty="0"/>
              <a:t>His oath, His covenant, His blood,</a:t>
            </a:r>
          </a:p>
          <a:p>
            <a:pPr marL="0" indent="0">
              <a:lnSpc>
                <a:spcPct val="100000"/>
              </a:lnSpc>
              <a:spcBef>
                <a:spcPts val="0"/>
              </a:spcBef>
              <a:buFont typeface="Arial" panose="020B0604020202020204" pitchFamily="34" charset="0"/>
              <a:buNone/>
            </a:pPr>
            <a:r>
              <a:rPr lang="en-US" sz="2000" dirty="0"/>
              <a:t>Support me in the whelming flood;</a:t>
            </a:r>
          </a:p>
          <a:p>
            <a:pPr marL="0" indent="0">
              <a:lnSpc>
                <a:spcPct val="100000"/>
              </a:lnSpc>
              <a:spcBef>
                <a:spcPts val="0"/>
              </a:spcBef>
              <a:buFont typeface="Arial" panose="020B0604020202020204" pitchFamily="34" charset="0"/>
              <a:buNone/>
            </a:pPr>
            <a:r>
              <a:rPr lang="en-US" sz="2000" dirty="0"/>
              <a:t>When all around my soul gives way,</a:t>
            </a:r>
          </a:p>
          <a:p>
            <a:pPr marL="0" indent="0">
              <a:lnSpc>
                <a:spcPct val="100000"/>
              </a:lnSpc>
              <a:spcBef>
                <a:spcPts val="0"/>
              </a:spcBef>
              <a:buFont typeface="Arial" panose="020B0604020202020204" pitchFamily="34" charset="0"/>
              <a:buNone/>
            </a:pPr>
            <a:r>
              <a:rPr lang="en-US" sz="2000" dirty="0"/>
              <a:t>He then is all my hope and stay.</a:t>
            </a:r>
          </a:p>
          <a:p>
            <a:pPr marL="0" indent="0">
              <a:lnSpc>
                <a:spcPct val="100000"/>
              </a:lnSpc>
              <a:spcBef>
                <a:spcPts val="0"/>
              </a:spcBef>
              <a:buFont typeface="Arial" panose="020B0604020202020204" pitchFamily="34" charset="0"/>
              <a:buNone/>
            </a:pPr>
            <a:endParaRPr lang="en-US" sz="2000" dirty="0"/>
          </a:p>
          <a:p>
            <a:pPr marL="0" indent="0">
              <a:lnSpc>
                <a:spcPct val="100000"/>
              </a:lnSpc>
              <a:spcBef>
                <a:spcPts val="0"/>
              </a:spcBef>
              <a:buFont typeface="Arial" panose="020B0604020202020204" pitchFamily="34" charset="0"/>
              <a:buNone/>
            </a:pPr>
            <a:r>
              <a:rPr lang="en-US" sz="2000" dirty="0"/>
              <a:t>When He shall come with trumpet sound,</a:t>
            </a:r>
          </a:p>
          <a:p>
            <a:pPr marL="0" indent="0">
              <a:lnSpc>
                <a:spcPct val="100000"/>
              </a:lnSpc>
              <a:spcBef>
                <a:spcPts val="0"/>
              </a:spcBef>
              <a:buFont typeface="Arial" panose="020B0604020202020204" pitchFamily="34" charset="0"/>
              <a:buNone/>
            </a:pPr>
            <a:r>
              <a:rPr lang="en-US" sz="2000" dirty="0"/>
              <a:t>Oh, may I then in Him be found;</a:t>
            </a:r>
          </a:p>
          <a:p>
            <a:pPr marL="0" indent="0">
              <a:lnSpc>
                <a:spcPct val="100000"/>
              </a:lnSpc>
              <a:spcBef>
                <a:spcPts val="0"/>
              </a:spcBef>
              <a:buFont typeface="Arial" panose="020B0604020202020204" pitchFamily="34" charset="0"/>
              <a:buNone/>
            </a:pPr>
            <a:r>
              <a:rPr lang="en-US" sz="2000" dirty="0"/>
              <a:t>Dressed in His righteousness, alone,</a:t>
            </a:r>
          </a:p>
          <a:p>
            <a:pPr marL="0" indent="0">
              <a:lnSpc>
                <a:spcPct val="100000"/>
              </a:lnSpc>
              <a:spcBef>
                <a:spcPts val="0"/>
              </a:spcBef>
              <a:buFont typeface="Arial" panose="020B0604020202020204" pitchFamily="34" charset="0"/>
              <a:buNone/>
            </a:pPr>
            <a:r>
              <a:rPr lang="en-US" sz="2000" dirty="0"/>
              <a:t>Faultless to stand before the throne.</a:t>
            </a:r>
          </a:p>
        </p:txBody>
      </p:sp>
      <p:sp>
        <p:nvSpPr>
          <p:cNvPr id="11" name="TextBox 10">
            <a:extLst>
              <a:ext uri="{FF2B5EF4-FFF2-40B4-BE49-F238E27FC236}">
                <a16:creationId xmlns:a16="http://schemas.microsoft.com/office/drawing/2014/main" id="{B0F2065F-4730-4BA5-85AD-45F25F815698}"/>
              </a:ext>
            </a:extLst>
          </p:cNvPr>
          <p:cNvSpPr txBox="1"/>
          <p:nvPr/>
        </p:nvSpPr>
        <p:spPr>
          <a:xfrm>
            <a:off x="2371725" y="4908548"/>
            <a:ext cx="3829050" cy="1545038"/>
          </a:xfrm>
          <a:prstGeom prst="rect">
            <a:avLst/>
          </a:prstGeom>
          <a:noFill/>
        </p:spPr>
        <p:txBody>
          <a:bodyPr wrap="square" rtlCol="0">
            <a:spAutoFit/>
          </a:bodyPr>
          <a:lstStyle/>
          <a:p>
            <a:pPr>
              <a:lnSpc>
                <a:spcPct val="120000"/>
              </a:lnSpc>
            </a:pPr>
            <a:r>
              <a:rPr lang="en-US" sz="2000" b="1" dirty="0"/>
              <a:t>CHORUS:</a:t>
            </a:r>
          </a:p>
          <a:p>
            <a:pPr>
              <a:lnSpc>
                <a:spcPct val="120000"/>
              </a:lnSpc>
            </a:pPr>
            <a:r>
              <a:rPr lang="en-US" sz="2000" dirty="0"/>
              <a:t>On Christ, the solid Rock, I stand;</a:t>
            </a:r>
          </a:p>
          <a:p>
            <a:pPr>
              <a:lnSpc>
                <a:spcPct val="120000"/>
              </a:lnSpc>
            </a:pPr>
            <a:r>
              <a:rPr lang="en-US" sz="2000" dirty="0"/>
              <a:t>All other ground is sinking sand,</a:t>
            </a:r>
          </a:p>
          <a:p>
            <a:pPr>
              <a:lnSpc>
                <a:spcPct val="120000"/>
              </a:lnSpc>
            </a:pPr>
            <a:r>
              <a:rPr lang="en-US" sz="2000" dirty="0"/>
              <a:t>All other ground is sinking sand.</a:t>
            </a:r>
          </a:p>
        </p:txBody>
      </p:sp>
    </p:spTree>
    <p:extLst>
      <p:ext uri="{BB962C8B-B14F-4D97-AF65-F5344CB8AC3E}">
        <p14:creationId xmlns:p14="http://schemas.microsoft.com/office/powerpoint/2010/main" val="2273201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9AF2D-CBE8-4450-AC26-63441A22946F}"/>
              </a:ext>
            </a:extLst>
          </p:cNvPr>
          <p:cNvSpPr>
            <a:spLocks noGrp="1"/>
          </p:cNvSpPr>
          <p:nvPr>
            <p:ph type="title"/>
          </p:nvPr>
        </p:nvSpPr>
        <p:spPr>
          <a:xfrm>
            <a:off x="0" y="0"/>
            <a:ext cx="9144000" cy="1000125"/>
          </a:xfrm>
        </p:spPr>
        <p:txBody>
          <a:bodyPr>
            <a:normAutofit/>
          </a:bodyPr>
          <a:lstStyle/>
          <a:p>
            <a:pPr algn="ctr"/>
            <a:r>
              <a:rPr lang="en-US" sz="6000" b="1" dirty="0"/>
              <a:t>The Sacrifice</a:t>
            </a:r>
          </a:p>
        </p:txBody>
      </p:sp>
      <p:sp>
        <p:nvSpPr>
          <p:cNvPr id="3" name="Content Placeholder 2">
            <a:extLst>
              <a:ext uri="{FF2B5EF4-FFF2-40B4-BE49-F238E27FC236}">
                <a16:creationId xmlns:a16="http://schemas.microsoft.com/office/drawing/2014/main" id="{15C73325-9064-4340-8CF1-628B5979B124}"/>
              </a:ext>
            </a:extLst>
          </p:cNvPr>
          <p:cNvSpPr>
            <a:spLocks noGrp="1"/>
          </p:cNvSpPr>
          <p:nvPr>
            <p:ph idx="1"/>
          </p:nvPr>
        </p:nvSpPr>
        <p:spPr>
          <a:xfrm>
            <a:off x="0" y="1000125"/>
            <a:ext cx="9143999" cy="5757861"/>
          </a:xfrm>
        </p:spPr>
        <p:txBody>
          <a:bodyPr>
            <a:normAutofit/>
          </a:bodyPr>
          <a:lstStyle/>
          <a:p>
            <a:pPr marL="0" indent="0">
              <a:buNone/>
            </a:pPr>
            <a:r>
              <a:rPr lang="en-US" sz="4400" b="1" dirty="0"/>
              <a:t>Hebrews 10:1-4</a:t>
            </a:r>
          </a:p>
          <a:p>
            <a:r>
              <a:rPr lang="en-US" b="1" baseline="30000" dirty="0"/>
              <a:t>1 </a:t>
            </a:r>
            <a:r>
              <a:rPr lang="en-US" dirty="0"/>
              <a:t>For the law having a shadow of good things to come, and not the very image of the things, can never with those sacrifices which they offered year by year continually make the comers thereunto perfect.</a:t>
            </a:r>
          </a:p>
          <a:p>
            <a:r>
              <a:rPr lang="en-US" b="1" baseline="30000" dirty="0"/>
              <a:t>2 </a:t>
            </a:r>
            <a:r>
              <a:rPr lang="en-US" dirty="0"/>
              <a:t>For then would they not have ceased to be offered? because that the worshippers once purged should have had no more conscience of sins.</a:t>
            </a:r>
          </a:p>
          <a:p>
            <a:r>
              <a:rPr lang="en-US" b="1" baseline="30000" dirty="0">
                <a:solidFill>
                  <a:srgbClr val="FF0000"/>
                </a:solidFill>
              </a:rPr>
              <a:t>3 </a:t>
            </a:r>
            <a:r>
              <a:rPr lang="en-US" b="1" dirty="0">
                <a:solidFill>
                  <a:srgbClr val="FF0000"/>
                </a:solidFill>
              </a:rPr>
              <a:t>But in those sacrifices there is a remembrance again made of sins every year.</a:t>
            </a:r>
          </a:p>
          <a:p>
            <a:r>
              <a:rPr lang="en-US" b="1" baseline="30000" dirty="0">
                <a:solidFill>
                  <a:schemeClr val="accent1"/>
                </a:solidFill>
              </a:rPr>
              <a:t>4 </a:t>
            </a:r>
            <a:r>
              <a:rPr lang="en-US" b="1" dirty="0">
                <a:solidFill>
                  <a:schemeClr val="accent1"/>
                </a:solidFill>
              </a:rPr>
              <a:t>For it is not possible that the blood of bulls and of goats should take away sins.</a:t>
            </a:r>
          </a:p>
        </p:txBody>
      </p:sp>
    </p:spTree>
    <p:extLst>
      <p:ext uri="{BB962C8B-B14F-4D97-AF65-F5344CB8AC3E}">
        <p14:creationId xmlns:p14="http://schemas.microsoft.com/office/powerpoint/2010/main" val="3053901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9AF2D-CBE8-4450-AC26-63441A22946F}"/>
              </a:ext>
            </a:extLst>
          </p:cNvPr>
          <p:cNvSpPr>
            <a:spLocks noGrp="1"/>
          </p:cNvSpPr>
          <p:nvPr>
            <p:ph type="title"/>
          </p:nvPr>
        </p:nvSpPr>
        <p:spPr>
          <a:xfrm>
            <a:off x="0" y="0"/>
            <a:ext cx="9144000" cy="1000125"/>
          </a:xfrm>
        </p:spPr>
        <p:txBody>
          <a:bodyPr>
            <a:normAutofit/>
          </a:bodyPr>
          <a:lstStyle/>
          <a:p>
            <a:pPr algn="ctr"/>
            <a:r>
              <a:rPr lang="en-US" sz="6000" b="1" dirty="0"/>
              <a:t>The Sacrifice</a:t>
            </a:r>
          </a:p>
        </p:txBody>
      </p:sp>
      <p:sp>
        <p:nvSpPr>
          <p:cNvPr id="3" name="Content Placeholder 2">
            <a:extLst>
              <a:ext uri="{FF2B5EF4-FFF2-40B4-BE49-F238E27FC236}">
                <a16:creationId xmlns:a16="http://schemas.microsoft.com/office/drawing/2014/main" id="{15C73325-9064-4340-8CF1-628B5979B124}"/>
              </a:ext>
            </a:extLst>
          </p:cNvPr>
          <p:cNvSpPr>
            <a:spLocks noGrp="1"/>
          </p:cNvSpPr>
          <p:nvPr>
            <p:ph idx="1"/>
          </p:nvPr>
        </p:nvSpPr>
        <p:spPr>
          <a:xfrm>
            <a:off x="0" y="1000125"/>
            <a:ext cx="9143999" cy="5757861"/>
          </a:xfrm>
        </p:spPr>
        <p:txBody>
          <a:bodyPr>
            <a:normAutofit/>
          </a:bodyPr>
          <a:lstStyle/>
          <a:p>
            <a:pPr marL="0" indent="0">
              <a:buNone/>
            </a:pPr>
            <a:r>
              <a:rPr lang="en-US" sz="4400" b="1" dirty="0"/>
              <a:t>Hebrews 9:22</a:t>
            </a:r>
          </a:p>
          <a:p>
            <a:r>
              <a:rPr lang="en-US" sz="3600" b="1" baseline="30000" dirty="0"/>
              <a:t>22 </a:t>
            </a:r>
            <a:r>
              <a:rPr lang="en-US" sz="3600" dirty="0"/>
              <a:t>And almost all things are by the law purged with blood; and </a:t>
            </a:r>
            <a:r>
              <a:rPr lang="en-US" sz="3600" b="1" dirty="0">
                <a:solidFill>
                  <a:srgbClr val="FF0000"/>
                </a:solidFill>
              </a:rPr>
              <a:t>without shedding of blood </a:t>
            </a:r>
            <a:r>
              <a:rPr lang="en-US" sz="3600" b="1" dirty="0">
                <a:solidFill>
                  <a:schemeClr val="accent1"/>
                </a:solidFill>
              </a:rPr>
              <a:t>is no remission</a:t>
            </a:r>
            <a:r>
              <a:rPr lang="en-US" sz="3600" dirty="0"/>
              <a:t>.</a:t>
            </a:r>
            <a:endParaRPr lang="en-US" sz="3600" b="1" dirty="0">
              <a:solidFill>
                <a:schemeClr val="accent1"/>
              </a:solidFill>
            </a:endParaRPr>
          </a:p>
        </p:txBody>
      </p:sp>
    </p:spTree>
    <p:extLst>
      <p:ext uri="{BB962C8B-B14F-4D97-AF65-F5344CB8AC3E}">
        <p14:creationId xmlns:p14="http://schemas.microsoft.com/office/powerpoint/2010/main" val="3966306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9AF2D-CBE8-4450-AC26-63441A22946F}"/>
              </a:ext>
            </a:extLst>
          </p:cNvPr>
          <p:cNvSpPr>
            <a:spLocks noGrp="1"/>
          </p:cNvSpPr>
          <p:nvPr>
            <p:ph type="title"/>
          </p:nvPr>
        </p:nvSpPr>
        <p:spPr>
          <a:xfrm>
            <a:off x="0" y="0"/>
            <a:ext cx="9144000" cy="1000125"/>
          </a:xfrm>
        </p:spPr>
        <p:txBody>
          <a:bodyPr>
            <a:normAutofit/>
          </a:bodyPr>
          <a:lstStyle/>
          <a:p>
            <a:pPr algn="ctr"/>
            <a:r>
              <a:rPr lang="en-US" sz="6000" b="1" dirty="0"/>
              <a:t>The Sacrifice</a:t>
            </a:r>
          </a:p>
        </p:txBody>
      </p:sp>
      <p:sp>
        <p:nvSpPr>
          <p:cNvPr id="3" name="Content Placeholder 2">
            <a:extLst>
              <a:ext uri="{FF2B5EF4-FFF2-40B4-BE49-F238E27FC236}">
                <a16:creationId xmlns:a16="http://schemas.microsoft.com/office/drawing/2014/main" id="{15C73325-9064-4340-8CF1-628B5979B124}"/>
              </a:ext>
            </a:extLst>
          </p:cNvPr>
          <p:cNvSpPr>
            <a:spLocks noGrp="1"/>
          </p:cNvSpPr>
          <p:nvPr>
            <p:ph idx="1"/>
          </p:nvPr>
        </p:nvSpPr>
        <p:spPr>
          <a:xfrm>
            <a:off x="0" y="1000125"/>
            <a:ext cx="9143999" cy="5757861"/>
          </a:xfrm>
        </p:spPr>
        <p:txBody>
          <a:bodyPr>
            <a:normAutofit/>
          </a:bodyPr>
          <a:lstStyle/>
          <a:p>
            <a:pPr marL="0" indent="0">
              <a:buNone/>
            </a:pPr>
            <a:r>
              <a:rPr lang="en-US" sz="4400" b="1" dirty="0"/>
              <a:t>Hebrews 10:9-12</a:t>
            </a:r>
          </a:p>
          <a:p>
            <a:r>
              <a:rPr lang="en-US" sz="3200" b="1" baseline="30000" dirty="0"/>
              <a:t>9 </a:t>
            </a:r>
            <a:r>
              <a:rPr lang="en-US" sz="3200" dirty="0"/>
              <a:t>Then said he, </a:t>
            </a:r>
            <a:r>
              <a:rPr lang="en-US" sz="3200" b="1" dirty="0">
                <a:solidFill>
                  <a:srgbClr val="FF0000"/>
                </a:solidFill>
              </a:rPr>
              <a:t>Lo, I come to do thy will, O God. He taketh away the first, that he may establish the second.</a:t>
            </a:r>
          </a:p>
          <a:p>
            <a:r>
              <a:rPr lang="en-US" sz="3200" b="1" baseline="30000" dirty="0"/>
              <a:t>10 </a:t>
            </a:r>
            <a:r>
              <a:rPr lang="en-US" sz="3200" dirty="0"/>
              <a:t>By the which will </a:t>
            </a:r>
            <a:r>
              <a:rPr lang="en-US" sz="3200" b="1" dirty="0">
                <a:solidFill>
                  <a:schemeClr val="accent1"/>
                </a:solidFill>
              </a:rPr>
              <a:t>we are sanctified through the offering of the body of Jesus Christ once for all.</a:t>
            </a:r>
          </a:p>
          <a:p>
            <a:r>
              <a:rPr lang="en-US" sz="3200" b="1" baseline="30000" dirty="0"/>
              <a:t>11 </a:t>
            </a:r>
            <a:r>
              <a:rPr lang="en-US" sz="3200" dirty="0"/>
              <a:t>And every priest </a:t>
            </a:r>
            <a:r>
              <a:rPr lang="en-US" sz="3200" dirty="0" err="1"/>
              <a:t>standeth</a:t>
            </a:r>
            <a:r>
              <a:rPr lang="en-US" sz="3200" dirty="0"/>
              <a:t> daily ministering and offering oftentimes the same sacrifices, which can never take away sins:</a:t>
            </a:r>
          </a:p>
          <a:p>
            <a:r>
              <a:rPr lang="en-US" sz="3200" b="1" baseline="30000" dirty="0">
                <a:solidFill>
                  <a:schemeClr val="accent1"/>
                </a:solidFill>
              </a:rPr>
              <a:t>12 </a:t>
            </a:r>
            <a:r>
              <a:rPr lang="en-US" sz="3200" b="1" dirty="0">
                <a:solidFill>
                  <a:schemeClr val="accent1"/>
                </a:solidFill>
              </a:rPr>
              <a:t>But this man, after he had offered one sacrifice for sins for ever, sat down on the right hand of God;</a:t>
            </a:r>
          </a:p>
        </p:txBody>
      </p:sp>
    </p:spTree>
    <p:extLst>
      <p:ext uri="{BB962C8B-B14F-4D97-AF65-F5344CB8AC3E}">
        <p14:creationId xmlns:p14="http://schemas.microsoft.com/office/powerpoint/2010/main" val="38419322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9AF2D-CBE8-4450-AC26-63441A22946F}"/>
              </a:ext>
            </a:extLst>
          </p:cNvPr>
          <p:cNvSpPr>
            <a:spLocks noGrp="1"/>
          </p:cNvSpPr>
          <p:nvPr>
            <p:ph type="title"/>
          </p:nvPr>
        </p:nvSpPr>
        <p:spPr>
          <a:xfrm>
            <a:off x="0" y="0"/>
            <a:ext cx="9144000" cy="1000125"/>
          </a:xfrm>
        </p:spPr>
        <p:txBody>
          <a:bodyPr>
            <a:normAutofit/>
          </a:bodyPr>
          <a:lstStyle/>
          <a:p>
            <a:pPr algn="ctr"/>
            <a:r>
              <a:rPr lang="en-US" sz="6000" b="1" dirty="0"/>
              <a:t>The Sacrifice</a:t>
            </a:r>
          </a:p>
        </p:txBody>
      </p:sp>
      <p:sp>
        <p:nvSpPr>
          <p:cNvPr id="3" name="Content Placeholder 2">
            <a:extLst>
              <a:ext uri="{FF2B5EF4-FFF2-40B4-BE49-F238E27FC236}">
                <a16:creationId xmlns:a16="http://schemas.microsoft.com/office/drawing/2014/main" id="{15C73325-9064-4340-8CF1-628B5979B124}"/>
              </a:ext>
            </a:extLst>
          </p:cNvPr>
          <p:cNvSpPr>
            <a:spLocks noGrp="1"/>
          </p:cNvSpPr>
          <p:nvPr>
            <p:ph idx="1"/>
          </p:nvPr>
        </p:nvSpPr>
        <p:spPr>
          <a:xfrm>
            <a:off x="0" y="1000125"/>
            <a:ext cx="9143999" cy="5757861"/>
          </a:xfrm>
        </p:spPr>
        <p:txBody>
          <a:bodyPr>
            <a:normAutofit/>
          </a:bodyPr>
          <a:lstStyle/>
          <a:p>
            <a:pPr marL="0" indent="0">
              <a:buNone/>
            </a:pPr>
            <a:r>
              <a:rPr lang="en-US" sz="4400" b="1" dirty="0"/>
              <a:t>Hebrews 10:16-18</a:t>
            </a:r>
          </a:p>
          <a:p>
            <a:r>
              <a:rPr lang="en-US" sz="3600" b="1" baseline="30000" dirty="0">
                <a:solidFill>
                  <a:srgbClr val="FF0000"/>
                </a:solidFill>
              </a:rPr>
              <a:t>16 </a:t>
            </a:r>
            <a:r>
              <a:rPr lang="en-US" sz="3600" dirty="0">
                <a:solidFill>
                  <a:srgbClr val="FF0000"/>
                </a:solidFill>
              </a:rPr>
              <a:t>This is the covenant that I will make with them after those days, </a:t>
            </a:r>
            <a:r>
              <a:rPr lang="en-US" sz="3600" dirty="0"/>
              <a:t>saith the Lord, </a:t>
            </a:r>
            <a:r>
              <a:rPr lang="en-US" sz="3600" b="1" dirty="0">
                <a:solidFill>
                  <a:schemeClr val="accent1"/>
                </a:solidFill>
              </a:rPr>
              <a:t>I will put my laws into their hearts, and in their minds will I write them;</a:t>
            </a:r>
          </a:p>
          <a:p>
            <a:r>
              <a:rPr lang="en-US" sz="3600" b="1" baseline="30000" dirty="0"/>
              <a:t>17 </a:t>
            </a:r>
            <a:r>
              <a:rPr lang="en-US" sz="3600" dirty="0"/>
              <a:t>And their sins and iniquities will </a:t>
            </a:r>
            <a:r>
              <a:rPr lang="en-US" sz="3600" b="1" dirty="0">
                <a:solidFill>
                  <a:srgbClr val="FF0000"/>
                </a:solidFill>
              </a:rPr>
              <a:t>I remember no more</a:t>
            </a:r>
            <a:r>
              <a:rPr lang="en-US" sz="3600" dirty="0"/>
              <a:t>.</a:t>
            </a:r>
          </a:p>
          <a:p>
            <a:r>
              <a:rPr lang="en-US" sz="3600" b="1" baseline="30000" dirty="0"/>
              <a:t>18 </a:t>
            </a:r>
            <a:r>
              <a:rPr lang="en-US" sz="3600" b="1" dirty="0">
                <a:solidFill>
                  <a:schemeClr val="accent1"/>
                </a:solidFill>
              </a:rPr>
              <a:t>Now where remission of these is</a:t>
            </a:r>
            <a:r>
              <a:rPr lang="en-US" sz="3600" dirty="0"/>
              <a:t>, </a:t>
            </a:r>
            <a:r>
              <a:rPr lang="en-US" sz="3600" b="1" dirty="0">
                <a:solidFill>
                  <a:srgbClr val="FF0000"/>
                </a:solidFill>
              </a:rPr>
              <a:t>there is no more offering for sin.</a:t>
            </a:r>
          </a:p>
        </p:txBody>
      </p:sp>
    </p:spTree>
    <p:extLst>
      <p:ext uri="{BB962C8B-B14F-4D97-AF65-F5344CB8AC3E}">
        <p14:creationId xmlns:p14="http://schemas.microsoft.com/office/powerpoint/2010/main" val="3450764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0AA1596-C341-401A-B474-CA97F9E599F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8638" y="480136"/>
            <a:ext cx="8090921" cy="5906373"/>
          </a:xfrm>
        </p:spPr>
      </p:pic>
    </p:spTree>
    <p:extLst>
      <p:ext uri="{BB962C8B-B14F-4D97-AF65-F5344CB8AC3E}">
        <p14:creationId xmlns:p14="http://schemas.microsoft.com/office/powerpoint/2010/main" val="15492608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9AF2D-CBE8-4450-AC26-63441A22946F}"/>
              </a:ext>
            </a:extLst>
          </p:cNvPr>
          <p:cNvSpPr>
            <a:spLocks noGrp="1"/>
          </p:cNvSpPr>
          <p:nvPr>
            <p:ph type="title"/>
          </p:nvPr>
        </p:nvSpPr>
        <p:spPr>
          <a:xfrm>
            <a:off x="0" y="0"/>
            <a:ext cx="9144000" cy="1000125"/>
          </a:xfrm>
        </p:spPr>
        <p:txBody>
          <a:bodyPr>
            <a:normAutofit/>
          </a:bodyPr>
          <a:lstStyle/>
          <a:p>
            <a:pPr algn="ctr"/>
            <a:r>
              <a:rPr lang="en-US" sz="6000" b="1" dirty="0"/>
              <a:t>Remission of Sins</a:t>
            </a:r>
          </a:p>
        </p:txBody>
      </p:sp>
      <p:sp>
        <p:nvSpPr>
          <p:cNvPr id="3" name="Content Placeholder 2">
            <a:extLst>
              <a:ext uri="{FF2B5EF4-FFF2-40B4-BE49-F238E27FC236}">
                <a16:creationId xmlns:a16="http://schemas.microsoft.com/office/drawing/2014/main" id="{15C73325-9064-4340-8CF1-628B5979B124}"/>
              </a:ext>
            </a:extLst>
          </p:cNvPr>
          <p:cNvSpPr>
            <a:spLocks noGrp="1"/>
          </p:cNvSpPr>
          <p:nvPr>
            <p:ph idx="1"/>
          </p:nvPr>
        </p:nvSpPr>
        <p:spPr>
          <a:xfrm>
            <a:off x="0" y="1000125"/>
            <a:ext cx="9143999" cy="5757861"/>
          </a:xfrm>
        </p:spPr>
        <p:txBody>
          <a:bodyPr>
            <a:normAutofit/>
          </a:bodyPr>
          <a:lstStyle/>
          <a:p>
            <a:pPr marL="0" indent="0">
              <a:buNone/>
            </a:pPr>
            <a:r>
              <a:rPr lang="en-US" sz="4400" b="1" dirty="0"/>
              <a:t>Acts 2:38</a:t>
            </a:r>
          </a:p>
          <a:p>
            <a:r>
              <a:rPr lang="en-US" sz="3600" b="1" baseline="30000" dirty="0"/>
              <a:t>38 </a:t>
            </a:r>
            <a:r>
              <a:rPr lang="en-US" sz="3600" dirty="0"/>
              <a:t>Then Peter said unto them, </a:t>
            </a:r>
            <a:r>
              <a:rPr lang="en-US" sz="3600" b="1" dirty="0">
                <a:solidFill>
                  <a:schemeClr val="accent1"/>
                </a:solidFill>
              </a:rPr>
              <a:t>Repent</a:t>
            </a:r>
            <a:r>
              <a:rPr lang="en-US" sz="3600" dirty="0"/>
              <a:t>, and </a:t>
            </a:r>
            <a:r>
              <a:rPr lang="en-US" sz="3600" b="1" dirty="0">
                <a:solidFill>
                  <a:srgbClr val="FF0000"/>
                </a:solidFill>
              </a:rPr>
              <a:t>be baptized every one of you in the name of Jesus Christ </a:t>
            </a:r>
            <a:r>
              <a:rPr lang="en-US" sz="3600" b="1" dirty="0">
                <a:solidFill>
                  <a:schemeClr val="accent1"/>
                </a:solidFill>
              </a:rPr>
              <a:t>for the remission of sins</a:t>
            </a:r>
            <a:r>
              <a:rPr lang="en-US" sz="3600" dirty="0"/>
              <a:t>, and ye shall receive the gift of the Holy Ghost.</a:t>
            </a:r>
          </a:p>
        </p:txBody>
      </p:sp>
    </p:spTree>
    <p:extLst>
      <p:ext uri="{BB962C8B-B14F-4D97-AF65-F5344CB8AC3E}">
        <p14:creationId xmlns:p14="http://schemas.microsoft.com/office/powerpoint/2010/main" val="1208010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9AF2D-CBE8-4450-AC26-63441A22946F}"/>
              </a:ext>
            </a:extLst>
          </p:cNvPr>
          <p:cNvSpPr>
            <a:spLocks noGrp="1"/>
          </p:cNvSpPr>
          <p:nvPr>
            <p:ph type="title"/>
          </p:nvPr>
        </p:nvSpPr>
        <p:spPr>
          <a:xfrm>
            <a:off x="0" y="0"/>
            <a:ext cx="9144000" cy="1000125"/>
          </a:xfrm>
        </p:spPr>
        <p:txBody>
          <a:bodyPr>
            <a:normAutofit/>
          </a:bodyPr>
          <a:lstStyle/>
          <a:p>
            <a:pPr algn="ctr"/>
            <a:r>
              <a:rPr lang="en-US" sz="6000" b="1" dirty="0"/>
              <a:t>Baptized into His Death</a:t>
            </a:r>
          </a:p>
        </p:txBody>
      </p:sp>
      <p:sp>
        <p:nvSpPr>
          <p:cNvPr id="3" name="Content Placeholder 2">
            <a:extLst>
              <a:ext uri="{FF2B5EF4-FFF2-40B4-BE49-F238E27FC236}">
                <a16:creationId xmlns:a16="http://schemas.microsoft.com/office/drawing/2014/main" id="{15C73325-9064-4340-8CF1-628B5979B124}"/>
              </a:ext>
            </a:extLst>
          </p:cNvPr>
          <p:cNvSpPr>
            <a:spLocks noGrp="1"/>
          </p:cNvSpPr>
          <p:nvPr>
            <p:ph idx="1"/>
          </p:nvPr>
        </p:nvSpPr>
        <p:spPr>
          <a:xfrm>
            <a:off x="0" y="1000125"/>
            <a:ext cx="9143999" cy="5757861"/>
          </a:xfrm>
        </p:spPr>
        <p:txBody>
          <a:bodyPr>
            <a:normAutofit/>
          </a:bodyPr>
          <a:lstStyle/>
          <a:p>
            <a:pPr marL="0" indent="0">
              <a:buNone/>
            </a:pPr>
            <a:r>
              <a:rPr lang="en-US" sz="4400" b="1" dirty="0"/>
              <a:t>Romans 6:3-4</a:t>
            </a:r>
          </a:p>
          <a:p>
            <a:r>
              <a:rPr lang="en-US" sz="3600" b="1" baseline="30000" dirty="0"/>
              <a:t>3 </a:t>
            </a:r>
            <a:r>
              <a:rPr lang="en-US" sz="3600" b="1" dirty="0">
                <a:solidFill>
                  <a:srgbClr val="FF0000"/>
                </a:solidFill>
              </a:rPr>
              <a:t>Know ye not, that so many of us as were baptized into Jesus Christ </a:t>
            </a:r>
            <a:r>
              <a:rPr lang="en-US" sz="3600" b="1" dirty="0">
                <a:solidFill>
                  <a:schemeClr val="accent1"/>
                </a:solidFill>
              </a:rPr>
              <a:t>were baptized into his death?</a:t>
            </a:r>
          </a:p>
          <a:p>
            <a:r>
              <a:rPr lang="en-US" sz="3600" b="1" baseline="30000" dirty="0"/>
              <a:t>4 </a:t>
            </a:r>
            <a:r>
              <a:rPr lang="en-US" sz="3600" dirty="0"/>
              <a:t>Therefore we are buried with him by baptism into death: that </a:t>
            </a:r>
            <a:r>
              <a:rPr lang="en-US" sz="3600" b="1" dirty="0">
                <a:solidFill>
                  <a:srgbClr val="FF0000"/>
                </a:solidFill>
              </a:rPr>
              <a:t>like as Christ was raised up from the dead</a:t>
            </a:r>
            <a:r>
              <a:rPr lang="en-US" sz="3600" dirty="0"/>
              <a:t> by the glory of the Father, even so </a:t>
            </a:r>
            <a:r>
              <a:rPr lang="en-US" sz="3600" b="1" dirty="0">
                <a:solidFill>
                  <a:schemeClr val="accent1"/>
                </a:solidFill>
              </a:rPr>
              <a:t>we also should walk in newness of life.</a:t>
            </a:r>
          </a:p>
        </p:txBody>
      </p:sp>
    </p:spTree>
    <p:extLst>
      <p:ext uri="{BB962C8B-B14F-4D97-AF65-F5344CB8AC3E}">
        <p14:creationId xmlns:p14="http://schemas.microsoft.com/office/powerpoint/2010/main" val="4408807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9AF2D-CBE8-4450-AC26-63441A22946F}"/>
              </a:ext>
            </a:extLst>
          </p:cNvPr>
          <p:cNvSpPr>
            <a:spLocks noGrp="1"/>
          </p:cNvSpPr>
          <p:nvPr>
            <p:ph type="title"/>
          </p:nvPr>
        </p:nvSpPr>
        <p:spPr>
          <a:xfrm>
            <a:off x="0" y="0"/>
            <a:ext cx="9144000" cy="1000125"/>
          </a:xfrm>
        </p:spPr>
        <p:txBody>
          <a:bodyPr>
            <a:normAutofit/>
          </a:bodyPr>
          <a:lstStyle/>
          <a:p>
            <a:pPr algn="ctr"/>
            <a:r>
              <a:rPr lang="en-US" sz="6000" b="1" dirty="0"/>
              <a:t>Baptized into His Death</a:t>
            </a:r>
          </a:p>
        </p:txBody>
      </p:sp>
      <p:sp>
        <p:nvSpPr>
          <p:cNvPr id="3" name="Content Placeholder 2">
            <a:extLst>
              <a:ext uri="{FF2B5EF4-FFF2-40B4-BE49-F238E27FC236}">
                <a16:creationId xmlns:a16="http://schemas.microsoft.com/office/drawing/2014/main" id="{15C73325-9064-4340-8CF1-628B5979B124}"/>
              </a:ext>
            </a:extLst>
          </p:cNvPr>
          <p:cNvSpPr>
            <a:spLocks noGrp="1"/>
          </p:cNvSpPr>
          <p:nvPr>
            <p:ph idx="1"/>
          </p:nvPr>
        </p:nvSpPr>
        <p:spPr>
          <a:xfrm>
            <a:off x="0" y="1000125"/>
            <a:ext cx="9143999" cy="5757861"/>
          </a:xfrm>
        </p:spPr>
        <p:txBody>
          <a:bodyPr>
            <a:normAutofit/>
          </a:bodyPr>
          <a:lstStyle/>
          <a:p>
            <a:pPr marL="0" indent="0">
              <a:buNone/>
            </a:pPr>
            <a:r>
              <a:rPr lang="en-US" sz="4400" b="1" dirty="0"/>
              <a:t>Romans 6:5-7</a:t>
            </a:r>
          </a:p>
          <a:p>
            <a:r>
              <a:rPr lang="en-US" sz="3600" b="1" baseline="30000" dirty="0"/>
              <a:t>5 </a:t>
            </a:r>
            <a:r>
              <a:rPr lang="en-US" sz="3600" dirty="0"/>
              <a:t>For if we have been planted together in the likeness of his death, we shall be also in the likeness of his resurrection:</a:t>
            </a:r>
          </a:p>
          <a:p>
            <a:r>
              <a:rPr lang="en-US" sz="3600" b="1" baseline="30000" dirty="0"/>
              <a:t>6 </a:t>
            </a:r>
            <a:r>
              <a:rPr lang="en-US" sz="3600" dirty="0"/>
              <a:t>Knowing this, </a:t>
            </a:r>
            <a:r>
              <a:rPr lang="en-US" sz="3600" b="1" dirty="0">
                <a:solidFill>
                  <a:srgbClr val="FF0000"/>
                </a:solidFill>
              </a:rPr>
              <a:t>that our old man is crucified with him</a:t>
            </a:r>
            <a:r>
              <a:rPr lang="en-US" sz="3600" dirty="0"/>
              <a:t>, that the body of sin might be destroyed, that </a:t>
            </a:r>
            <a:r>
              <a:rPr lang="en-US" sz="3600" b="1" dirty="0">
                <a:solidFill>
                  <a:schemeClr val="accent1"/>
                </a:solidFill>
              </a:rPr>
              <a:t>henceforth we should not serve sin.</a:t>
            </a:r>
          </a:p>
          <a:p>
            <a:r>
              <a:rPr lang="en-US" sz="3600" b="1" baseline="30000" dirty="0"/>
              <a:t>7 </a:t>
            </a:r>
            <a:r>
              <a:rPr lang="en-US" sz="3600" dirty="0"/>
              <a:t>For he that is dead is freed from sin.</a:t>
            </a:r>
            <a:endParaRPr lang="en-US" dirty="0"/>
          </a:p>
        </p:txBody>
      </p:sp>
    </p:spTree>
    <p:extLst>
      <p:ext uri="{BB962C8B-B14F-4D97-AF65-F5344CB8AC3E}">
        <p14:creationId xmlns:p14="http://schemas.microsoft.com/office/powerpoint/2010/main" val="2899258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0AA1596-C341-401A-B474-CA97F9E599F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8638" y="480136"/>
            <a:ext cx="8090921" cy="5906373"/>
          </a:xfrm>
        </p:spPr>
      </p:pic>
    </p:spTree>
    <p:extLst>
      <p:ext uri="{BB962C8B-B14F-4D97-AF65-F5344CB8AC3E}">
        <p14:creationId xmlns:p14="http://schemas.microsoft.com/office/powerpoint/2010/main" val="1257055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9AF2D-CBE8-4450-AC26-63441A22946F}"/>
              </a:ext>
            </a:extLst>
          </p:cNvPr>
          <p:cNvSpPr>
            <a:spLocks noGrp="1"/>
          </p:cNvSpPr>
          <p:nvPr>
            <p:ph type="title"/>
          </p:nvPr>
        </p:nvSpPr>
        <p:spPr>
          <a:xfrm>
            <a:off x="0" y="0"/>
            <a:ext cx="9144000" cy="1000125"/>
          </a:xfrm>
        </p:spPr>
        <p:txBody>
          <a:bodyPr>
            <a:normAutofit/>
          </a:bodyPr>
          <a:lstStyle/>
          <a:p>
            <a:pPr algn="ctr"/>
            <a:r>
              <a:rPr lang="en-US" sz="6000" b="1" dirty="0"/>
              <a:t>Put on Christ</a:t>
            </a:r>
          </a:p>
        </p:txBody>
      </p:sp>
      <p:sp>
        <p:nvSpPr>
          <p:cNvPr id="3" name="Content Placeholder 2">
            <a:extLst>
              <a:ext uri="{FF2B5EF4-FFF2-40B4-BE49-F238E27FC236}">
                <a16:creationId xmlns:a16="http://schemas.microsoft.com/office/drawing/2014/main" id="{15C73325-9064-4340-8CF1-628B5979B124}"/>
              </a:ext>
            </a:extLst>
          </p:cNvPr>
          <p:cNvSpPr>
            <a:spLocks noGrp="1"/>
          </p:cNvSpPr>
          <p:nvPr>
            <p:ph idx="1"/>
          </p:nvPr>
        </p:nvSpPr>
        <p:spPr>
          <a:xfrm>
            <a:off x="300037" y="1000125"/>
            <a:ext cx="8443913" cy="5757861"/>
          </a:xfrm>
        </p:spPr>
        <p:txBody>
          <a:bodyPr>
            <a:normAutofit/>
          </a:bodyPr>
          <a:lstStyle/>
          <a:p>
            <a:pPr marL="0" indent="0">
              <a:buNone/>
            </a:pPr>
            <a:r>
              <a:rPr lang="en-US" sz="4400" b="1" dirty="0"/>
              <a:t>Galatians 3:27</a:t>
            </a:r>
          </a:p>
          <a:p>
            <a:r>
              <a:rPr lang="en-US" sz="3600" b="1" dirty="0">
                <a:solidFill>
                  <a:schemeClr val="accent1"/>
                </a:solidFill>
              </a:rPr>
              <a:t>27 For as many of you as have been baptized into Christ </a:t>
            </a:r>
            <a:r>
              <a:rPr lang="en-US" sz="3600" b="1" dirty="0">
                <a:solidFill>
                  <a:srgbClr val="FF0000"/>
                </a:solidFill>
              </a:rPr>
              <a:t>have put on Christ.</a:t>
            </a:r>
          </a:p>
        </p:txBody>
      </p:sp>
    </p:spTree>
    <p:extLst>
      <p:ext uri="{BB962C8B-B14F-4D97-AF65-F5344CB8AC3E}">
        <p14:creationId xmlns:p14="http://schemas.microsoft.com/office/powerpoint/2010/main" val="1152612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2849B-1F0C-45E4-B649-4C92B08325A2}"/>
              </a:ext>
            </a:extLst>
          </p:cNvPr>
          <p:cNvSpPr>
            <a:spLocks noGrp="1"/>
          </p:cNvSpPr>
          <p:nvPr>
            <p:ph type="title"/>
          </p:nvPr>
        </p:nvSpPr>
        <p:spPr>
          <a:xfrm>
            <a:off x="628650" y="142876"/>
            <a:ext cx="7886700" cy="1100138"/>
          </a:xfrm>
        </p:spPr>
        <p:txBody>
          <a:bodyPr>
            <a:normAutofit/>
          </a:bodyPr>
          <a:lstStyle/>
          <a:p>
            <a:pPr algn="ctr"/>
            <a:r>
              <a:rPr lang="en-US" sz="6000" b="1" dirty="0">
                <a:latin typeface="+mn-lt"/>
              </a:rPr>
              <a:t>2 Peter 1:12-13 KJV</a:t>
            </a:r>
          </a:p>
        </p:txBody>
      </p:sp>
      <p:sp>
        <p:nvSpPr>
          <p:cNvPr id="3" name="Content Placeholder 2">
            <a:extLst>
              <a:ext uri="{FF2B5EF4-FFF2-40B4-BE49-F238E27FC236}">
                <a16:creationId xmlns:a16="http://schemas.microsoft.com/office/drawing/2014/main" id="{C78B0F43-8E7E-4010-A644-0A9EA9890784}"/>
              </a:ext>
            </a:extLst>
          </p:cNvPr>
          <p:cNvSpPr>
            <a:spLocks noGrp="1"/>
          </p:cNvSpPr>
          <p:nvPr>
            <p:ph idx="1"/>
          </p:nvPr>
        </p:nvSpPr>
        <p:spPr>
          <a:xfrm>
            <a:off x="0" y="1243014"/>
            <a:ext cx="9144000" cy="4205286"/>
          </a:xfrm>
        </p:spPr>
        <p:txBody>
          <a:bodyPr>
            <a:normAutofit/>
          </a:bodyPr>
          <a:lstStyle/>
          <a:p>
            <a:r>
              <a:rPr lang="en-US" sz="3600" dirty="0"/>
              <a:t>12 Wherefore I will not be negligent to put you always in remembrance of these things, though ye know them, and be established in the present truth.</a:t>
            </a:r>
          </a:p>
          <a:p>
            <a:r>
              <a:rPr lang="en-US" sz="3600" dirty="0"/>
              <a:t>13 Yea, I think it meet, as long as I am in this tabernacle, to stir you up by putting you in remembrance;</a:t>
            </a:r>
          </a:p>
        </p:txBody>
      </p:sp>
    </p:spTree>
    <p:extLst>
      <p:ext uri="{BB962C8B-B14F-4D97-AF65-F5344CB8AC3E}">
        <p14:creationId xmlns:p14="http://schemas.microsoft.com/office/powerpoint/2010/main" val="23019977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C73325-9064-4340-8CF1-628B5979B124}"/>
              </a:ext>
            </a:extLst>
          </p:cNvPr>
          <p:cNvSpPr>
            <a:spLocks noGrp="1"/>
          </p:cNvSpPr>
          <p:nvPr>
            <p:ph idx="1"/>
          </p:nvPr>
        </p:nvSpPr>
        <p:spPr>
          <a:xfrm>
            <a:off x="0" y="1171569"/>
            <a:ext cx="9144000" cy="4600574"/>
          </a:xfrm>
        </p:spPr>
        <p:txBody>
          <a:bodyPr>
            <a:normAutofit/>
          </a:bodyPr>
          <a:lstStyle/>
          <a:p>
            <a:pPr marL="0" indent="0" algn="ctr">
              <a:buNone/>
            </a:pPr>
            <a:r>
              <a:rPr lang="en-US" sz="8000" b="1" dirty="0"/>
              <a:t>When you put on Christ, you become a </a:t>
            </a:r>
            <a:r>
              <a:rPr lang="en-US" sz="13800" b="1" dirty="0"/>
              <a:t>CHRISTIAN</a:t>
            </a:r>
            <a:endParaRPr lang="en-US" sz="6600" b="1" dirty="0">
              <a:solidFill>
                <a:srgbClr val="FF0000"/>
              </a:solidFill>
            </a:endParaRPr>
          </a:p>
        </p:txBody>
      </p:sp>
    </p:spTree>
    <p:extLst>
      <p:ext uri="{BB962C8B-B14F-4D97-AF65-F5344CB8AC3E}">
        <p14:creationId xmlns:p14="http://schemas.microsoft.com/office/powerpoint/2010/main" val="41168683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C73325-9064-4340-8CF1-628B5979B124}"/>
              </a:ext>
            </a:extLst>
          </p:cNvPr>
          <p:cNvSpPr>
            <a:spLocks noGrp="1"/>
          </p:cNvSpPr>
          <p:nvPr>
            <p:ph idx="1"/>
          </p:nvPr>
        </p:nvSpPr>
        <p:spPr>
          <a:xfrm>
            <a:off x="0" y="1171569"/>
            <a:ext cx="9144000" cy="4600574"/>
          </a:xfrm>
        </p:spPr>
        <p:txBody>
          <a:bodyPr>
            <a:normAutofit/>
          </a:bodyPr>
          <a:lstStyle/>
          <a:p>
            <a:pPr marL="0" indent="0" algn="ctr">
              <a:buNone/>
            </a:pPr>
            <a:r>
              <a:rPr lang="en-US" sz="8000" b="1" dirty="0"/>
              <a:t>When you become a </a:t>
            </a:r>
            <a:r>
              <a:rPr lang="en-US" sz="13800" b="1" u="sng" dirty="0">
                <a:solidFill>
                  <a:srgbClr val="FF0000"/>
                </a:solidFill>
              </a:rPr>
              <a:t>CHRIST</a:t>
            </a:r>
            <a:r>
              <a:rPr lang="en-US" sz="13800" b="1" dirty="0"/>
              <a:t>IAN</a:t>
            </a:r>
            <a:endParaRPr lang="en-US" sz="6600" b="1" dirty="0">
              <a:solidFill>
                <a:srgbClr val="FF0000"/>
              </a:solidFill>
            </a:endParaRPr>
          </a:p>
        </p:txBody>
      </p:sp>
    </p:spTree>
    <p:extLst>
      <p:ext uri="{BB962C8B-B14F-4D97-AF65-F5344CB8AC3E}">
        <p14:creationId xmlns:p14="http://schemas.microsoft.com/office/powerpoint/2010/main" val="36653689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C73325-9064-4340-8CF1-628B5979B124}"/>
              </a:ext>
            </a:extLst>
          </p:cNvPr>
          <p:cNvSpPr>
            <a:spLocks noGrp="1"/>
          </p:cNvSpPr>
          <p:nvPr>
            <p:ph idx="1"/>
          </p:nvPr>
        </p:nvSpPr>
        <p:spPr>
          <a:xfrm>
            <a:off x="0" y="1171569"/>
            <a:ext cx="9144000" cy="4600574"/>
          </a:xfrm>
        </p:spPr>
        <p:txBody>
          <a:bodyPr>
            <a:normAutofit/>
          </a:bodyPr>
          <a:lstStyle/>
          <a:p>
            <a:pPr marL="0" indent="0" algn="ctr">
              <a:buNone/>
            </a:pPr>
            <a:r>
              <a:rPr lang="en-US" sz="8000" b="1" dirty="0"/>
              <a:t>If you are not a </a:t>
            </a:r>
            <a:r>
              <a:rPr lang="en-US" sz="13800" b="1" u="sng" dirty="0">
                <a:solidFill>
                  <a:srgbClr val="FF0000"/>
                </a:solidFill>
              </a:rPr>
              <a:t>CHRIST</a:t>
            </a:r>
            <a:r>
              <a:rPr lang="en-US" sz="13800" b="1" dirty="0">
                <a:solidFill>
                  <a:srgbClr val="0070C0"/>
                </a:solidFill>
              </a:rPr>
              <a:t>IAN</a:t>
            </a:r>
            <a:endParaRPr lang="en-US" sz="6600" b="1" dirty="0">
              <a:solidFill>
                <a:srgbClr val="0070C0"/>
              </a:solidFill>
            </a:endParaRPr>
          </a:p>
        </p:txBody>
      </p:sp>
    </p:spTree>
    <p:extLst>
      <p:ext uri="{BB962C8B-B14F-4D97-AF65-F5344CB8AC3E}">
        <p14:creationId xmlns:p14="http://schemas.microsoft.com/office/powerpoint/2010/main" val="18353069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0AA1596-C341-401A-B474-CA97F9E599F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8638" y="480136"/>
            <a:ext cx="8090921" cy="5906373"/>
          </a:xfrm>
        </p:spPr>
      </p:pic>
    </p:spTree>
    <p:extLst>
      <p:ext uri="{BB962C8B-B14F-4D97-AF65-F5344CB8AC3E}">
        <p14:creationId xmlns:p14="http://schemas.microsoft.com/office/powerpoint/2010/main" val="20848977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C73325-9064-4340-8CF1-628B5979B124}"/>
              </a:ext>
            </a:extLst>
          </p:cNvPr>
          <p:cNvSpPr>
            <a:spLocks noGrp="1"/>
          </p:cNvSpPr>
          <p:nvPr>
            <p:ph idx="1"/>
          </p:nvPr>
        </p:nvSpPr>
        <p:spPr>
          <a:xfrm>
            <a:off x="0" y="1171569"/>
            <a:ext cx="9144000" cy="4600574"/>
          </a:xfrm>
        </p:spPr>
        <p:txBody>
          <a:bodyPr>
            <a:normAutofit fontScale="92500" lnSpcReduction="20000"/>
          </a:bodyPr>
          <a:lstStyle/>
          <a:p>
            <a:pPr marL="0" indent="0">
              <a:buNone/>
            </a:pPr>
            <a:r>
              <a:rPr lang="en-US" sz="9500" b="1" dirty="0">
                <a:solidFill>
                  <a:srgbClr val="FF0000"/>
                </a:solidFill>
              </a:rPr>
              <a:t> </a:t>
            </a:r>
            <a:r>
              <a:rPr lang="en-US" sz="13800" b="1" dirty="0">
                <a:solidFill>
                  <a:srgbClr val="0070C0"/>
                </a:solidFill>
              </a:rPr>
              <a:t>I</a:t>
            </a:r>
          </a:p>
          <a:p>
            <a:pPr marL="0" indent="0">
              <a:buNone/>
            </a:pPr>
            <a:r>
              <a:rPr lang="en-US" sz="13800" b="1" dirty="0">
                <a:solidFill>
                  <a:srgbClr val="0070C0"/>
                </a:solidFill>
              </a:rPr>
              <a:t>A</a:t>
            </a:r>
            <a:r>
              <a:rPr lang="en-US" sz="13800" b="1" dirty="0"/>
              <a:t>m</a:t>
            </a:r>
          </a:p>
          <a:p>
            <a:pPr marL="0" indent="0">
              <a:buNone/>
            </a:pPr>
            <a:r>
              <a:rPr lang="en-US" sz="13800" b="1" dirty="0">
                <a:solidFill>
                  <a:srgbClr val="0070C0"/>
                </a:solidFill>
              </a:rPr>
              <a:t>N</a:t>
            </a:r>
            <a:r>
              <a:rPr lang="en-US" sz="13800" b="1" dirty="0"/>
              <a:t>othing</a:t>
            </a:r>
            <a:endParaRPr lang="en-US" sz="6600" b="1" dirty="0">
              <a:solidFill>
                <a:srgbClr val="FF0000"/>
              </a:solidFill>
            </a:endParaRPr>
          </a:p>
        </p:txBody>
      </p:sp>
    </p:spTree>
    <p:extLst>
      <p:ext uri="{BB962C8B-B14F-4D97-AF65-F5344CB8AC3E}">
        <p14:creationId xmlns:p14="http://schemas.microsoft.com/office/powerpoint/2010/main" val="6950160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0AA1596-C341-401A-B474-CA97F9E599F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8638" y="480136"/>
            <a:ext cx="8090921" cy="5906373"/>
          </a:xfrm>
        </p:spPr>
      </p:pic>
    </p:spTree>
    <p:extLst>
      <p:ext uri="{BB962C8B-B14F-4D97-AF65-F5344CB8AC3E}">
        <p14:creationId xmlns:p14="http://schemas.microsoft.com/office/powerpoint/2010/main" val="29316640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9AF2D-CBE8-4450-AC26-63441A22946F}"/>
              </a:ext>
            </a:extLst>
          </p:cNvPr>
          <p:cNvSpPr>
            <a:spLocks noGrp="1"/>
          </p:cNvSpPr>
          <p:nvPr>
            <p:ph type="title"/>
          </p:nvPr>
        </p:nvSpPr>
        <p:spPr>
          <a:xfrm>
            <a:off x="0" y="0"/>
            <a:ext cx="9144000" cy="1000125"/>
          </a:xfrm>
        </p:spPr>
        <p:txBody>
          <a:bodyPr>
            <a:normAutofit/>
          </a:bodyPr>
          <a:lstStyle/>
          <a:p>
            <a:pPr algn="ctr"/>
            <a:r>
              <a:rPr lang="en-US" sz="6000" b="1" dirty="0"/>
              <a:t>Hold Fast</a:t>
            </a:r>
          </a:p>
        </p:txBody>
      </p:sp>
      <p:sp>
        <p:nvSpPr>
          <p:cNvPr id="3" name="Content Placeholder 2">
            <a:extLst>
              <a:ext uri="{FF2B5EF4-FFF2-40B4-BE49-F238E27FC236}">
                <a16:creationId xmlns:a16="http://schemas.microsoft.com/office/drawing/2014/main" id="{15C73325-9064-4340-8CF1-628B5979B124}"/>
              </a:ext>
            </a:extLst>
          </p:cNvPr>
          <p:cNvSpPr>
            <a:spLocks noGrp="1"/>
          </p:cNvSpPr>
          <p:nvPr>
            <p:ph idx="1"/>
          </p:nvPr>
        </p:nvSpPr>
        <p:spPr>
          <a:xfrm>
            <a:off x="300037" y="1000125"/>
            <a:ext cx="8443913" cy="5757861"/>
          </a:xfrm>
        </p:spPr>
        <p:txBody>
          <a:bodyPr>
            <a:normAutofit/>
          </a:bodyPr>
          <a:lstStyle/>
          <a:p>
            <a:pPr marL="0" indent="0">
              <a:buNone/>
            </a:pPr>
            <a:r>
              <a:rPr lang="en-US" sz="4400" b="1" dirty="0"/>
              <a:t>Hebrews 10:23</a:t>
            </a:r>
          </a:p>
          <a:p>
            <a:r>
              <a:rPr lang="en-US" sz="3600" b="1" dirty="0">
                <a:solidFill>
                  <a:schemeClr val="accent1"/>
                </a:solidFill>
              </a:rPr>
              <a:t>23 Let us hold fast the profession of our faith without wavering; </a:t>
            </a:r>
            <a:r>
              <a:rPr lang="en-US" sz="3600" b="1" dirty="0">
                <a:solidFill>
                  <a:srgbClr val="FF0000"/>
                </a:solidFill>
              </a:rPr>
              <a:t>(for he is faithful that promised;)</a:t>
            </a:r>
          </a:p>
        </p:txBody>
      </p:sp>
    </p:spTree>
    <p:extLst>
      <p:ext uri="{BB962C8B-B14F-4D97-AF65-F5344CB8AC3E}">
        <p14:creationId xmlns:p14="http://schemas.microsoft.com/office/powerpoint/2010/main" val="11872128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able, indoor&#10;&#10;Description generated with high confidence">
            <a:extLst>
              <a:ext uri="{FF2B5EF4-FFF2-40B4-BE49-F238E27FC236}">
                <a16:creationId xmlns:a16="http://schemas.microsoft.com/office/drawing/2014/main" id="{7ADF0EB6-0FBD-48BA-9645-A6C9ABFB975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332" b="-2"/>
          <a:stretch/>
        </p:blipFill>
        <p:spPr>
          <a:xfrm>
            <a:off x="20" y="10"/>
            <a:ext cx="9143980" cy="6857990"/>
          </a:xfrm>
          <a:prstGeom prst="rect">
            <a:avLst/>
          </a:prstGeom>
        </p:spPr>
      </p:pic>
      <p:sp>
        <p:nvSpPr>
          <p:cNvPr id="6" name="Title 1">
            <a:extLst>
              <a:ext uri="{FF2B5EF4-FFF2-40B4-BE49-F238E27FC236}">
                <a16:creationId xmlns:a16="http://schemas.microsoft.com/office/drawing/2014/main" id="{9B38732F-61AA-4659-A7B0-52BEE8E5AFE1}"/>
              </a:ext>
            </a:extLst>
          </p:cNvPr>
          <p:cNvSpPr txBox="1">
            <a:spLocks/>
          </p:cNvSpPr>
          <p:nvPr/>
        </p:nvSpPr>
        <p:spPr>
          <a:xfrm>
            <a:off x="0" y="0"/>
            <a:ext cx="9143980" cy="1020763"/>
          </a:xfrm>
          <a:prstGeom prst="rect">
            <a:avLst/>
          </a:prstGeom>
          <a:solidFill>
            <a:schemeClr val="tx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chemeClr val="bg1"/>
                </a:solidFill>
                <a:latin typeface="+mn-lt"/>
              </a:rPr>
              <a:t>Stirring Up to Remembrance</a:t>
            </a:r>
          </a:p>
        </p:txBody>
      </p:sp>
    </p:spTree>
    <p:extLst>
      <p:ext uri="{BB962C8B-B14F-4D97-AF65-F5344CB8AC3E}">
        <p14:creationId xmlns:p14="http://schemas.microsoft.com/office/powerpoint/2010/main" val="568791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2849B-1F0C-45E4-B649-4C92B08325A2}"/>
              </a:ext>
            </a:extLst>
          </p:cNvPr>
          <p:cNvSpPr>
            <a:spLocks noGrp="1"/>
          </p:cNvSpPr>
          <p:nvPr>
            <p:ph type="title"/>
          </p:nvPr>
        </p:nvSpPr>
        <p:spPr>
          <a:xfrm>
            <a:off x="628650" y="157164"/>
            <a:ext cx="7886700" cy="1071562"/>
          </a:xfrm>
        </p:spPr>
        <p:txBody>
          <a:bodyPr>
            <a:normAutofit/>
          </a:bodyPr>
          <a:lstStyle/>
          <a:p>
            <a:pPr algn="ctr"/>
            <a:r>
              <a:rPr lang="en-US" sz="6000" b="1" dirty="0">
                <a:latin typeface="+mn-lt"/>
              </a:rPr>
              <a:t>2 Peter 1:12-13 NIV</a:t>
            </a:r>
          </a:p>
        </p:txBody>
      </p:sp>
      <p:sp>
        <p:nvSpPr>
          <p:cNvPr id="3" name="Content Placeholder 2">
            <a:extLst>
              <a:ext uri="{FF2B5EF4-FFF2-40B4-BE49-F238E27FC236}">
                <a16:creationId xmlns:a16="http://schemas.microsoft.com/office/drawing/2014/main" id="{C78B0F43-8E7E-4010-A644-0A9EA9890784}"/>
              </a:ext>
            </a:extLst>
          </p:cNvPr>
          <p:cNvSpPr>
            <a:spLocks noGrp="1"/>
          </p:cNvSpPr>
          <p:nvPr>
            <p:ph idx="1"/>
          </p:nvPr>
        </p:nvSpPr>
        <p:spPr>
          <a:xfrm>
            <a:off x="0" y="1228726"/>
            <a:ext cx="9144000" cy="4351338"/>
          </a:xfrm>
        </p:spPr>
        <p:txBody>
          <a:bodyPr>
            <a:normAutofit/>
          </a:bodyPr>
          <a:lstStyle/>
          <a:p>
            <a:r>
              <a:rPr lang="en-US" sz="3600" dirty="0"/>
              <a:t>12 So I will always remind you of these things, even though you know them and are firmly established in the truth you now have. </a:t>
            </a:r>
          </a:p>
          <a:p>
            <a:r>
              <a:rPr lang="en-US" sz="3600" dirty="0"/>
              <a:t>13 I think it is right to refresh your memory as long as I live in the tent of this body,</a:t>
            </a:r>
          </a:p>
        </p:txBody>
      </p:sp>
    </p:spTree>
    <p:extLst>
      <p:ext uri="{BB962C8B-B14F-4D97-AF65-F5344CB8AC3E}">
        <p14:creationId xmlns:p14="http://schemas.microsoft.com/office/powerpoint/2010/main" val="4146745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0AA1596-C341-401A-B474-CA97F9E599F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8638" y="480136"/>
            <a:ext cx="8090921" cy="5906373"/>
          </a:xfrm>
        </p:spPr>
      </p:pic>
    </p:spTree>
    <p:extLst>
      <p:ext uri="{BB962C8B-B14F-4D97-AF65-F5344CB8AC3E}">
        <p14:creationId xmlns:p14="http://schemas.microsoft.com/office/powerpoint/2010/main" val="422651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2849B-1F0C-45E4-B649-4C92B08325A2}"/>
              </a:ext>
            </a:extLst>
          </p:cNvPr>
          <p:cNvSpPr>
            <a:spLocks noGrp="1"/>
          </p:cNvSpPr>
          <p:nvPr>
            <p:ph type="title"/>
          </p:nvPr>
        </p:nvSpPr>
        <p:spPr>
          <a:xfrm>
            <a:off x="0" y="18255"/>
            <a:ext cx="9144000" cy="924719"/>
          </a:xfrm>
        </p:spPr>
        <p:txBody>
          <a:bodyPr>
            <a:normAutofit/>
          </a:bodyPr>
          <a:lstStyle/>
          <a:p>
            <a:pPr algn="ctr"/>
            <a:r>
              <a:rPr lang="en-US" sz="4800" b="1" dirty="0">
                <a:latin typeface="+mn-lt"/>
              </a:rPr>
              <a:t>2 Peter 1:3-4</a:t>
            </a:r>
          </a:p>
        </p:txBody>
      </p:sp>
      <p:sp>
        <p:nvSpPr>
          <p:cNvPr id="3" name="Content Placeholder 2">
            <a:extLst>
              <a:ext uri="{FF2B5EF4-FFF2-40B4-BE49-F238E27FC236}">
                <a16:creationId xmlns:a16="http://schemas.microsoft.com/office/drawing/2014/main" id="{C78B0F43-8E7E-4010-A644-0A9EA9890784}"/>
              </a:ext>
            </a:extLst>
          </p:cNvPr>
          <p:cNvSpPr>
            <a:spLocks noGrp="1"/>
          </p:cNvSpPr>
          <p:nvPr>
            <p:ph idx="1"/>
          </p:nvPr>
        </p:nvSpPr>
        <p:spPr>
          <a:xfrm>
            <a:off x="42864" y="942974"/>
            <a:ext cx="8986835" cy="5233989"/>
          </a:xfrm>
        </p:spPr>
        <p:txBody>
          <a:bodyPr>
            <a:normAutofit/>
          </a:bodyPr>
          <a:lstStyle/>
          <a:p>
            <a:r>
              <a:rPr lang="en-US" sz="3600" b="1" baseline="30000" dirty="0"/>
              <a:t>3 </a:t>
            </a:r>
            <a:r>
              <a:rPr lang="en-US" sz="3600" dirty="0"/>
              <a:t>According as his divine power hath given unto us all things that pertain unto life and godliness, through the knowledge of him that hath called us to glory and virtue:</a:t>
            </a:r>
          </a:p>
          <a:p>
            <a:r>
              <a:rPr lang="en-US" sz="3600" b="1" baseline="30000" dirty="0"/>
              <a:t>4 </a:t>
            </a:r>
            <a:r>
              <a:rPr lang="en-US" sz="3600" dirty="0"/>
              <a:t>Whereby are given unto us exceeding great and precious promises: that by these ye might be partakers of the divine nature, having escaped the corruption that is in the world through lust.</a:t>
            </a:r>
          </a:p>
        </p:txBody>
      </p:sp>
    </p:spTree>
    <p:extLst>
      <p:ext uri="{BB962C8B-B14F-4D97-AF65-F5344CB8AC3E}">
        <p14:creationId xmlns:p14="http://schemas.microsoft.com/office/powerpoint/2010/main" val="2052170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2849B-1F0C-45E4-B649-4C92B08325A2}"/>
              </a:ext>
            </a:extLst>
          </p:cNvPr>
          <p:cNvSpPr>
            <a:spLocks noGrp="1"/>
          </p:cNvSpPr>
          <p:nvPr>
            <p:ph type="title"/>
          </p:nvPr>
        </p:nvSpPr>
        <p:spPr/>
        <p:txBody>
          <a:bodyPr>
            <a:normAutofit/>
          </a:bodyPr>
          <a:lstStyle/>
          <a:p>
            <a:pPr algn="ctr"/>
            <a:r>
              <a:rPr lang="en-US" sz="6000" b="1" dirty="0">
                <a:latin typeface="+mn-lt"/>
              </a:rPr>
              <a:t>Remember What?</a:t>
            </a:r>
          </a:p>
        </p:txBody>
      </p:sp>
      <p:sp>
        <p:nvSpPr>
          <p:cNvPr id="3" name="Content Placeholder 2">
            <a:extLst>
              <a:ext uri="{FF2B5EF4-FFF2-40B4-BE49-F238E27FC236}">
                <a16:creationId xmlns:a16="http://schemas.microsoft.com/office/drawing/2014/main" id="{C78B0F43-8E7E-4010-A644-0A9EA9890784}"/>
              </a:ext>
            </a:extLst>
          </p:cNvPr>
          <p:cNvSpPr>
            <a:spLocks noGrp="1"/>
          </p:cNvSpPr>
          <p:nvPr>
            <p:ph idx="1"/>
          </p:nvPr>
        </p:nvSpPr>
        <p:spPr/>
        <p:txBody>
          <a:bodyPr>
            <a:normAutofit/>
          </a:bodyPr>
          <a:lstStyle/>
          <a:p>
            <a:r>
              <a:rPr lang="en-US" sz="3600" dirty="0"/>
              <a:t>1. Jesus gave us all things that pertain to life and godliness.</a:t>
            </a:r>
          </a:p>
          <a:p>
            <a:r>
              <a:rPr lang="en-US" sz="3600" dirty="0"/>
              <a:t>2. We have been given exceeding great and precious promises.</a:t>
            </a:r>
          </a:p>
          <a:p>
            <a:r>
              <a:rPr lang="en-US" sz="3600" dirty="0"/>
              <a:t>3. We are able to escape the corruption of the world.</a:t>
            </a:r>
          </a:p>
        </p:txBody>
      </p:sp>
    </p:spTree>
    <p:extLst>
      <p:ext uri="{BB962C8B-B14F-4D97-AF65-F5344CB8AC3E}">
        <p14:creationId xmlns:p14="http://schemas.microsoft.com/office/powerpoint/2010/main" val="341303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0AA1596-C341-401A-B474-CA97F9E599F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8638" y="480136"/>
            <a:ext cx="8090921" cy="5906373"/>
          </a:xfrm>
        </p:spPr>
      </p:pic>
    </p:spTree>
    <p:extLst>
      <p:ext uri="{BB962C8B-B14F-4D97-AF65-F5344CB8AC3E}">
        <p14:creationId xmlns:p14="http://schemas.microsoft.com/office/powerpoint/2010/main" val="32123083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248</TotalTime>
  <Words>1366</Words>
  <Application>Microsoft Office PowerPoint</Application>
  <PresentationFormat>On-screen Show (4:3)</PresentationFormat>
  <Paragraphs>228</Paragraphs>
  <Slides>47</Slides>
  <Notes>43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&amp;quot</vt:lpstr>
      <vt:lpstr>Arial</vt:lpstr>
      <vt:lpstr>Calibri</vt:lpstr>
      <vt:lpstr>Calibri Light</vt:lpstr>
      <vt:lpstr>Office Theme</vt:lpstr>
      <vt:lpstr>PowerPoint Presentation</vt:lpstr>
      <vt:lpstr>PowerPoint Presentation</vt:lpstr>
      <vt:lpstr>PowerPoint Presentation</vt:lpstr>
      <vt:lpstr>2 Peter 1:12-13 KJV</vt:lpstr>
      <vt:lpstr>2 Peter 1:12-13 NIV</vt:lpstr>
      <vt:lpstr>PowerPoint Presentation</vt:lpstr>
      <vt:lpstr>2 Peter 1:3-4</vt:lpstr>
      <vt:lpstr>Remember What?</vt:lpstr>
      <vt:lpstr>PowerPoint Presentation</vt:lpstr>
      <vt:lpstr>2 Peter 1:5-7</vt:lpstr>
      <vt:lpstr>2 Peter 1:8-9</vt:lpstr>
      <vt:lpstr>Remember What?</vt:lpstr>
      <vt:lpstr>PowerPoint Presentation</vt:lpstr>
      <vt:lpstr>2 Peter 1:10-11</vt:lpstr>
      <vt:lpstr>Remember What?</vt:lpstr>
      <vt:lpstr>PowerPoint Presentation</vt:lpstr>
      <vt:lpstr>PowerPoint Presentation</vt:lpstr>
      <vt:lpstr>2 Peter 1:12-15</vt:lpstr>
      <vt:lpstr>PowerPoint Presentation</vt:lpstr>
      <vt:lpstr>The Church</vt:lpstr>
      <vt:lpstr>The Church is Competing with…</vt:lpstr>
      <vt:lpstr>The Church is Competing with…</vt:lpstr>
      <vt:lpstr>Someone said….</vt:lpstr>
      <vt:lpstr>John 4:22-24</vt:lpstr>
      <vt:lpstr>PowerPoint Presentation</vt:lpstr>
      <vt:lpstr>2 Peter 3:1</vt:lpstr>
      <vt:lpstr>The Bible</vt:lpstr>
      <vt:lpstr>The Bible</vt:lpstr>
      <vt:lpstr>PowerPoint Presentation</vt:lpstr>
      <vt:lpstr>The Sacrifice</vt:lpstr>
      <vt:lpstr>The Sacrifice</vt:lpstr>
      <vt:lpstr>The Sacrifice</vt:lpstr>
      <vt:lpstr>The Sacrifice</vt:lpstr>
      <vt:lpstr>PowerPoint Presentation</vt:lpstr>
      <vt:lpstr>Remission of Sins</vt:lpstr>
      <vt:lpstr>Baptized into His Death</vt:lpstr>
      <vt:lpstr>Baptized into His Death</vt:lpstr>
      <vt:lpstr>PowerPoint Presentation</vt:lpstr>
      <vt:lpstr>Put on Christ</vt:lpstr>
      <vt:lpstr>PowerPoint Presentation</vt:lpstr>
      <vt:lpstr>PowerPoint Presentation</vt:lpstr>
      <vt:lpstr>PowerPoint Presentation</vt:lpstr>
      <vt:lpstr>PowerPoint Presentation</vt:lpstr>
      <vt:lpstr>PowerPoint Presentation</vt:lpstr>
      <vt:lpstr>PowerPoint Presentation</vt:lpstr>
      <vt:lpstr>Hold Fast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Stirring Up to Remembrance</dc:title>
  <dc:creator>Auditorium</dc:creator>
  <cp:lastModifiedBy>Auditorium</cp:lastModifiedBy>
  <cp:revision>27</cp:revision>
  <dcterms:created xsi:type="dcterms:W3CDTF">2018-07-08T01:01:25Z</dcterms:created>
  <dcterms:modified xsi:type="dcterms:W3CDTF">2018-07-08T21:18:13Z</dcterms:modified>
</cp:coreProperties>
</file>