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0"/>
  </p:handoutMasterIdLst>
  <p:sldIdLst>
    <p:sldId id="260" r:id="rId2"/>
    <p:sldId id="258" r:id="rId3"/>
    <p:sldId id="257" r:id="rId4"/>
    <p:sldId id="259" r:id="rId5"/>
    <p:sldId id="262" r:id="rId6"/>
    <p:sldId id="263" r:id="rId7"/>
    <p:sldId id="261" r:id="rId8"/>
    <p:sldId id="275" r:id="rId9"/>
    <p:sldId id="276" r:id="rId10"/>
    <p:sldId id="277" r:id="rId11"/>
    <p:sldId id="278" r:id="rId12"/>
    <p:sldId id="265" r:id="rId13"/>
    <p:sldId id="267" r:id="rId14"/>
    <p:sldId id="268" r:id="rId15"/>
    <p:sldId id="269" r:id="rId16"/>
    <p:sldId id="270" r:id="rId17"/>
    <p:sldId id="266" r:id="rId18"/>
    <p:sldId id="271" r:id="rId19"/>
    <p:sldId id="280" r:id="rId20"/>
    <p:sldId id="282" r:id="rId21"/>
    <p:sldId id="283" r:id="rId22"/>
    <p:sldId id="284" r:id="rId23"/>
    <p:sldId id="285" r:id="rId24"/>
    <p:sldId id="286" r:id="rId25"/>
    <p:sldId id="272" r:id="rId26"/>
    <p:sldId id="273" r:id="rId27"/>
    <p:sldId id="288" r:id="rId28"/>
    <p:sldId id="274" r:id="rId29"/>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1" cy="481728"/>
          </a:xfrm>
          <a:prstGeom prst="rect">
            <a:avLst/>
          </a:prstGeom>
        </p:spPr>
        <p:txBody>
          <a:bodyPr vert="horz" lIns="96039" tIns="48020" rIns="96039" bIns="48020" rtlCol="0"/>
          <a:lstStyle>
            <a:lvl1pPr algn="l">
              <a:defRPr sz="1300"/>
            </a:lvl1pPr>
          </a:lstStyle>
          <a:p>
            <a:endParaRPr lang="en-US"/>
          </a:p>
        </p:txBody>
      </p:sp>
      <p:sp>
        <p:nvSpPr>
          <p:cNvPr id="3" name="Date Placeholder 2"/>
          <p:cNvSpPr>
            <a:spLocks noGrp="1"/>
          </p:cNvSpPr>
          <p:nvPr>
            <p:ph type="dt" sz="quarter" idx="1"/>
          </p:nvPr>
        </p:nvSpPr>
        <p:spPr>
          <a:xfrm>
            <a:off x="4143588" y="0"/>
            <a:ext cx="3169921" cy="481728"/>
          </a:xfrm>
          <a:prstGeom prst="rect">
            <a:avLst/>
          </a:prstGeom>
        </p:spPr>
        <p:txBody>
          <a:bodyPr vert="horz" lIns="96039" tIns="48020" rIns="96039" bIns="48020" rtlCol="0"/>
          <a:lstStyle>
            <a:lvl1pPr algn="r">
              <a:defRPr sz="1300"/>
            </a:lvl1pPr>
          </a:lstStyle>
          <a:p>
            <a:fld id="{2119D112-1106-459C-85C3-AEDFF3360E31}" type="datetimeFigureOut">
              <a:rPr lang="en-US" smtClean="0"/>
              <a:t>7/28/2018</a:t>
            </a:fld>
            <a:endParaRPr lang="en-US"/>
          </a:p>
        </p:txBody>
      </p:sp>
      <p:sp>
        <p:nvSpPr>
          <p:cNvPr id="4" name="Footer Placeholder 3"/>
          <p:cNvSpPr>
            <a:spLocks noGrp="1"/>
          </p:cNvSpPr>
          <p:nvPr>
            <p:ph type="ftr" sz="quarter" idx="2"/>
          </p:nvPr>
        </p:nvSpPr>
        <p:spPr>
          <a:xfrm>
            <a:off x="0" y="9119475"/>
            <a:ext cx="3169921" cy="481727"/>
          </a:xfrm>
          <a:prstGeom prst="rect">
            <a:avLst/>
          </a:prstGeom>
        </p:spPr>
        <p:txBody>
          <a:bodyPr vert="horz" lIns="96039" tIns="48020" rIns="96039" bIns="48020" rtlCol="0" anchor="b"/>
          <a:lstStyle>
            <a:lvl1pPr algn="l">
              <a:defRPr sz="1300"/>
            </a:lvl1pPr>
          </a:lstStyle>
          <a:p>
            <a:endParaRPr lang="en-US"/>
          </a:p>
        </p:txBody>
      </p:sp>
      <p:sp>
        <p:nvSpPr>
          <p:cNvPr id="5" name="Slide Number Placeholder 4"/>
          <p:cNvSpPr>
            <a:spLocks noGrp="1"/>
          </p:cNvSpPr>
          <p:nvPr>
            <p:ph type="sldNum" sz="quarter" idx="3"/>
          </p:nvPr>
        </p:nvSpPr>
        <p:spPr>
          <a:xfrm>
            <a:off x="4143588" y="9119475"/>
            <a:ext cx="3169921" cy="481727"/>
          </a:xfrm>
          <a:prstGeom prst="rect">
            <a:avLst/>
          </a:prstGeom>
        </p:spPr>
        <p:txBody>
          <a:bodyPr vert="horz" lIns="96039" tIns="48020" rIns="96039" bIns="48020" rtlCol="0" anchor="b"/>
          <a:lstStyle>
            <a:lvl1pPr algn="r">
              <a:defRPr sz="1300"/>
            </a:lvl1pPr>
          </a:lstStyle>
          <a:p>
            <a:fld id="{79C36036-6219-47D5-B6BD-3C2B4B58F785}" type="slidenum">
              <a:rPr lang="en-US" smtClean="0"/>
              <a:t>‹#›</a:t>
            </a:fld>
            <a:endParaRPr lang="en-US"/>
          </a:p>
        </p:txBody>
      </p:sp>
    </p:spTree>
    <p:extLst>
      <p:ext uri="{BB962C8B-B14F-4D97-AF65-F5344CB8AC3E}">
        <p14:creationId xmlns:p14="http://schemas.microsoft.com/office/powerpoint/2010/main" val="228531874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FF8028A-5EF6-405F-A9CD-9312D5D5209E}" type="datetimeFigureOut">
              <a:rPr lang="en-US" smtClean="0"/>
              <a:t>7/28/2018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F63C0F-AC1B-41CF-B850-3888FAFE0E36}" type="slidenum">
              <a:rPr lang="en-US" smtClean="0"/>
              <a:t>‹#›</a:t>
            </a:fld>
            <a:endParaRPr lang="en-US"/>
          </a:p>
        </p:txBody>
      </p:sp>
    </p:spTree>
    <p:extLst>
      <p:ext uri="{BB962C8B-B14F-4D97-AF65-F5344CB8AC3E}">
        <p14:creationId xmlns:p14="http://schemas.microsoft.com/office/powerpoint/2010/main" val="333942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8028A-5EF6-405F-A9CD-9312D5D5209E}" type="datetimeFigureOut">
              <a:rPr lang="en-US" smtClean="0"/>
              <a:t>7/28/2018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F63C0F-AC1B-41CF-B850-3888FAFE0E36}" type="slidenum">
              <a:rPr lang="en-US" smtClean="0"/>
              <a:t>‹#›</a:t>
            </a:fld>
            <a:endParaRPr lang="en-US"/>
          </a:p>
        </p:txBody>
      </p:sp>
    </p:spTree>
    <p:extLst>
      <p:ext uri="{BB962C8B-B14F-4D97-AF65-F5344CB8AC3E}">
        <p14:creationId xmlns:p14="http://schemas.microsoft.com/office/powerpoint/2010/main" val="3106350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8028A-5EF6-405F-A9CD-9312D5D5209E}" type="datetimeFigureOut">
              <a:rPr lang="en-US" smtClean="0"/>
              <a:t>7/28/2018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F63C0F-AC1B-41CF-B850-3888FAFE0E36}" type="slidenum">
              <a:rPr lang="en-US" smtClean="0"/>
              <a:t>‹#›</a:t>
            </a:fld>
            <a:endParaRPr lang="en-US"/>
          </a:p>
        </p:txBody>
      </p:sp>
    </p:spTree>
    <p:extLst>
      <p:ext uri="{BB962C8B-B14F-4D97-AF65-F5344CB8AC3E}">
        <p14:creationId xmlns:p14="http://schemas.microsoft.com/office/powerpoint/2010/main" val="1366111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8028A-5EF6-405F-A9CD-9312D5D5209E}" type="datetimeFigureOut">
              <a:rPr lang="en-US" smtClean="0"/>
              <a:t>7/28/2018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F63C0F-AC1B-41CF-B850-3888FAFE0E36}" type="slidenum">
              <a:rPr lang="en-US" smtClean="0"/>
              <a:t>‹#›</a:t>
            </a:fld>
            <a:endParaRPr lang="en-US"/>
          </a:p>
        </p:txBody>
      </p:sp>
    </p:spTree>
    <p:extLst>
      <p:ext uri="{BB962C8B-B14F-4D97-AF65-F5344CB8AC3E}">
        <p14:creationId xmlns:p14="http://schemas.microsoft.com/office/powerpoint/2010/main" val="3401117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F8028A-5EF6-405F-A9CD-9312D5D5209E}" type="datetimeFigureOut">
              <a:rPr lang="en-US" smtClean="0"/>
              <a:t>7/28/2018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F63C0F-AC1B-41CF-B850-3888FAFE0E36}" type="slidenum">
              <a:rPr lang="en-US" smtClean="0"/>
              <a:t>‹#›</a:t>
            </a:fld>
            <a:endParaRPr lang="en-US"/>
          </a:p>
        </p:txBody>
      </p:sp>
    </p:spTree>
    <p:extLst>
      <p:ext uri="{BB962C8B-B14F-4D97-AF65-F5344CB8AC3E}">
        <p14:creationId xmlns:p14="http://schemas.microsoft.com/office/powerpoint/2010/main" val="976841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F8028A-5EF6-405F-A9CD-9312D5D5209E}" type="datetimeFigureOut">
              <a:rPr lang="en-US" smtClean="0"/>
              <a:t>7/28/2018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F63C0F-AC1B-41CF-B850-3888FAFE0E36}" type="slidenum">
              <a:rPr lang="en-US" smtClean="0"/>
              <a:t>‹#›</a:t>
            </a:fld>
            <a:endParaRPr lang="en-US"/>
          </a:p>
        </p:txBody>
      </p:sp>
    </p:spTree>
    <p:extLst>
      <p:ext uri="{BB962C8B-B14F-4D97-AF65-F5344CB8AC3E}">
        <p14:creationId xmlns:p14="http://schemas.microsoft.com/office/powerpoint/2010/main" val="550126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F8028A-5EF6-405F-A9CD-9312D5D5209E}" type="datetimeFigureOut">
              <a:rPr lang="en-US" smtClean="0"/>
              <a:t>7/28/2018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F63C0F-AC1B-41CF-B850-3888FAFE0E36}" type="slidenum">
              <a:rPr lang="en-US" smtClean="0"/>
              <a:t>‹#›</a:t>
            </a:fld>
            <a:endParaRPr lang="en-US"/>
          </a:p>
        </p:txBody>
      </p:sp>
    </p:spTree>
    <p:extLst>
      <p:ext uri="{BB962C8B-B14F-4D97-AF65-F5344CB8AC3E}">
        <p14:creationId xmlns:p14="http://schemas.microsoft.com/office/powerpoint/2010/main" val="3679263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F8028A-5EF6-405F-A9CD-9312D5D5209E}" type="datetimeFigureOut">
              <a:rPr lang="en-US" smtClean="0"/>
              <a:t>7/28/2018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F63C0F-AC1B-41CF-B850-3888FAFE0E36}" type="slidenum">
              <a:rPr lang="en-US" smtClean="0"/>
              <a:t>‹#›</a:t>
            </a:fld>
            <a:endParaRPr lang="en-US"/>
          </a:p>
        </p:txBody>
      </p:sp>
    </p:spTree>
    <p:extLst>
      <p:ext uri="{BB962C8B-B14F-4D97-AF65-F5344CB8AC3E}">
        <p14:creationId xmlns:p14="http://schemas.microsoft.com/office/powerpoint/2010/main" val="1490524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F8028A-5EF6-405F-A9CD-9312D5D5209E}" type="datetimeFigureOut">
              <a:rPr lang="en-US" smtClean="0"/>
              <a:t>7/28/2018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F63C0F-AC1B-41CF-B850-3888FAFE0E36}" type="slidenum">
              <a:rPr lang="en-US" smtClean="0"/>
              <a:t>‹#›</a:t>
            </a:fld>
            <a:endParaRPr lang="en-US"/>
          </a:p>
        </p:txBody>
      </p:sp>
    </p:spTree>
    <p:extLst>
      <p:ext uri="{BB962C8B-B14F-4D97-AF65-F5344CB8AC3E}">
        <p14:creationId xmlns:p14="http://schemas.microsoft.com/office/powerpoint/2010/main" val="3555742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F8028A-5EF6-405F-A9CD-9312D5D5209E}" type="datetimeFigureOut">
              <a:rPr lang="en-US" smtClean="0"/>
              <a:t>7/28/2018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F63C0F-AC1B-41CF-B850-3888FAFE0E36}" type="slidenum">
              <a:rPr lang="en-US" smtClean="0"/>
              <a:t>‹#›</a:t>
            </a:fld>
            <a:endParaRPr lang="en-US"/>
          </a:p>
        </p:txBody>
      </p:sp>
    </p:spTree>
    <p:extLst>
      <p:ext uri="{BB962C8B-B14F-4D97-AF65-F5344CB8AC3E}">
        <p14:creationId xmlns:p14="http://schemas.microsoft.com/office/powerpoint/2010/main" val="870764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F8028A-5EF6-405F-A9CD-9312D5D5209E}" type="datetimeFigureOut">
              <a:rPr lang="en-US" smtClean="0"/>
              <a:t>7/28/2018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F63C0F-AC1B-41CF-B850-3888FAFE0E36}" type="slidenum">
              <a:rPr lang="en-US" smtClean="0"/>
              <a:t>‹#›</a:t>
            </a:fld>
            <a:endParaRPr lang="en-US"/>
          </a:p>
        </p:txBody>
      </p:sp>
    </p:spTree>
    <p:extLst>
      <p:ext uri="{BB962C8B-B14F-4D97-AF65-F5344CB8AC3E}">
        <p14:creationId xmlns:p14="http://schemas.microsoft.com/office/powerpoint/2010/main" val="3940947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F8028A-5EF6-405F-A9CD-9312D5D5209E}" type="datetimeFigureOut">
              <a:rPr lang="en-US" smtClean="0"/>
              <a:t>7/28/2018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F63C0F-AC1B-41CF-B850-3888FAFE0E36}" type="slidenum">
              <a:rPr lang="en-US" smtClean="0"/>
              <a:t>‹#›</a:t>
            </a:fld>
            <a:endParaRPr lang="en-US"/>
          </a:p>
        </p:txBody>
      </p:sp>
    </p:spTree>
    <p:extLst>
      <p:ext uri="{BB962C8B-B14F-4D97-AF65-F5344CB8AC3E}">
        <p14:creationId xmlns:p14="http://schemas.microsoft.com/office/powerpoint/2010/main" val="1248672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7054681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700" y="142297"/>
            <a:ext cx="11776364" cy="6570229"/>
          </a:xfrm>
        </p:spPr>
        <p:txBody>
          <a:bodyPr/>
          <a:lstStyle/>
          <a:p>
            <a:endParaRPr lang="en-US" sz="3600" dirty="0" smtClean="0"/>
          </a:p>
          <a:p>
            <a:endParaRPr lang="en-US" sz="3600" b="1" u="sng" dirty="0"/>
          </a:p>
          <a:p>
            <a:r>
              <a:rPr lang="en-US" sz="3600" b="1" u="sng" dirty="0" smtClean="0"/>
              <a:t>Col. 1:23  </a:t>
            </a:r>
          </a:p>
          <a:p>
            <a:r>
              <a:rPr lang="en-US" sz="3600" baseline="30000" dirty="0" smtClean="0"/>
              <a:t>23</a:t>
            </a:r>
            <a:r>
              <a:rPr lang="en-US" sz="3600" baseline="30000" dirty="0"/>
              <a:t> </a:t>
            </a:r>
            <a:r>
              <a:rPr lang="en-US" sz="3600" dirty="0"/>
              <a:t>If ye continue in the faith grounded and settled, and be not moved away from the hope of the gospel, which ye have heard, and </a:t>
            </a:r>
            <a:r>
              <a:rPr lang="en-US" sz="3600" b="1" u="sng" dirty="0">
                <a:solidFill>
                  <a:srgbClr val="FF0000"/>
                </a:solidFill>
              </a:rPr>
              <a:t>which was preached to every creature which is under heaven</a:t>
            </a:r>
            <a:r>
              <a:rPr lang="en-US" sz="3600" dirty="0"/>
              <a:t>; whereof I Paul am made a minister;</a:t>
            </a:r>
          </a:p>
          <a:p>
            <a:endParaRPr lang="en-US" dirty="0"/>
          </a:p>
        </p:txBody>
      </p:sp>
    </p:spTree>
    <p:extLst>
      <p:ext uri="{BB962C8B-B14F-4D97-AF65-F5344CB8AC3E}">
        <p14:creationId xmlns:p14="http://schemas.microsoft.com/office/powerpoint/2010/main" val="1747618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sz="6600" b="1" dirty="0" smtClean="0"/>
              <a:t>But What Happened?</a:t>
            </a:r>
          </a:p>
          <a:p>
            <a:endParaRPr lang="en-US" sz="6600" b="1" dirty="0"/>
          </a:p>
          <a:p>
            <a:r>
              <a:rPr lang="en-US" sz="6600" b="1" dirty="0" smtClean="0"/>
              <a:t>Some churches became</a:t>
            </a:r>
          </a:p>
          <a:p>
            <a:r>
              <a:rPr lang="en-US" sz="6600" b="1" dirty="0"/>
              <a:t> </a:t>
            </a:r>
            <a:r>
              <a:rPr lang="en-US" sz="6600" b="1" dirty="0" smtClean="0"/>
              <a:t>  …Lukewarm</a:t>
            </a:r>
            <a:r>
              <a:rPr lang="en-US" sz="6600" b="1" dirty="0" smtClean="0"/>
              <a:t>!!!  Some</a:t>
            </a:r>
          </a:p>
          <a:p>
            <a:r>
              <a:rPr lang="en-US" sz="6600" b="1" dirty="0" smtClean="0"/>
              <a:t>Individual Christians put</a:t>
            </a:r>
          </a:p>
          <a:p>
            <a:r>
              <a:rPr lang="en-US" sz="6600" b="1" dirty="0" smtClean="0"/>
              <a:t>Other things before the Lord!    </a:t>
            </a:r>
            <a:endParaRPr lang="en-US" sz="6600" b="1" dirty="0"/>
          </a:p>
        </p:txBody>
      </p:sp>
    </p:spTree>
    <p:extLst>
      <p:ext uri="{BB962C8B-B14F-4D97-AF65-F5344CB8AC3E}">
        <p14:creationId xmlns:p14="http://schemas.microsoft.com/office/powerpoint/2010/main" val="41741183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691" y="-72736"/>
            <a:ext cx="11956473" cy="6785264"/>
          </a:xfrm>
        </p:spPr>
        <p:txBody>
          <a:bodyPr/>
          <a:lstStyle/>
          <a:p>
            <a:r>
              <a:rPr lang="en-US" sz="4000" dirty="0" smtClean="0"/>
              <a:t>John writes about the 7 churches of Asia ..   </a:t>
            </a:r>
          </a:p>
          <a:p>
            <a:r>
              <a:rPr lang="en-US" sz="4000" dirty="0" smtClean="0"/>
              <a:t>Rev. 2 and Rev. 3</a:t>
            </a:r>
          </a:p>
          <a:p>
            <a:endParaRPr lang="en-US" sz="4000" dirty="0"/>
          </a:p>
          <a:p>
            <a:r>
              <a:rPr lang="en-US" sz="4000" dirty="0" smtClean="0"/>
              <a:t>One such church was called  … </a:t>
            </a:r>
            <a:r>
              <a:rPr lang="en-US" sz="4000" b="1" u="sng" dirty="0" smtClean="0">
                <a:solidFill>
                  <a:srgbClr val="FF0000"/>
                </a:solidFill>
              </a:rPr>
              <a:t>Laodicea</a:t>
            </a:r>
            <a:endParaRPr lang="en-US" sz="4000" dirty="0"/>
          </a:p>
          <a:p>
            <a:r>
              <a:rPr lang="en-US" sz="4000" dirty="0" smtClean="0"/>
              <a:t>Here is what God said about that congregation!</a:t>
            </a:r>
          </a:p>
          <a:p>
            <a:endParaRPr lang="en-US" dirty="0"/>
          </a:p>
          <a:p>
            <a:endParaRPr lang="en-US" dirty="0"/>
          </a:p>
        </p:txBody>
      </p:sp>
    </p:spTree>
    <p:extLst>
      <p:ext uri="{BB962C8B-B14F-4D97-AF65-F5344CB8AC3E}">
        <p14:creationId xmlns:p14="http://schemas.microsoft.com/office/powerpoint/2010/main" val="413488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95018" cy="6858000"/>
          </a:xfrm>
        </p:spPr>
        <p:txBody>
          <a:bodyPr>
            <a:normAutofit lnSpcReduction="10000"/>
          </a:bodyPr>
          <a:lstStyle/>
          <a:p>
            <a:r>
              <a:rPr lang="en-US" sz="3600" baseline="30000" dirty="0" smtClean="0"/>
              <a:t>14 </a:t>
            </a:r>
            <a:r>
              <a:rPr lang="en-US" sz="3600" dirty="0" smtClean="0"/>
              <a:t>And unto the angel of the church of the </a:t>
            </a:r>
            <a:r>
              <a:rPr lang="en-US" sz="3600" dirty="0" err="1" smtClean="0"/>
              <a:t>Laodiceans</a:t>
            </a:r>
            <a:r>
              <a:rPr lang="en-US" sz="3600" dirty="0" smtClean="0"/>
              <a:t> write; These things </a:t>
            </a:r>
            <a:r>
              <a:rPr lang="en-US" sz="3600" dirty="0" err="1" smtClean="0"/>
              <a:t>saith</a:t>
            </a:r>
            <a:r>
              <a:rPr lang="en-US" sz="3600" dirty="0" smtClean="0"/>
              <a:t> the Amen, the faithful and true witness, the beginning of the creation of God;</a:t>
            </a:r>
          </a:p>
          <a:p>
            <a:r>
              <a:rPr lang="en-US" sz="3600" baseline="30000" dirty="0" smtClean="0"/>
              <a:t>15 </a:t>
            </a:r>
            <a:r>
              <a:rPr lang="en-US" sz="3600" dirty="0" smtClean="0"/>
              <a:t>I know thy works, that thou art neither cold nor hot: I would thou wert cold or hot.</a:t>
            </a:r>
          </a:p>
          <a:p>
            <a:r>
              <a:rPr lang="en-US" sz="3600" baseline="30000" dirty="0" smtClean="0"/>
              <a:t>16 </a:t>
            </a:r>
            <a:r>
              <a:rPr lang="en-US" sz="3600" dirty="0" smtClean="0"/>
              <a:t>So then because </a:t>
            </a:r>
            <a:r>
              <a:rPr lang="en-US" sz="3600" b="1" u="sng" dirty="0" smtClean="0">
                <a:solidFill>
                  <a:srgbClr val="FF0000"/>
                </a:solidFill>
              </a:rPr>
              <a:t>thou art lukewarm</a:t>
            </a:r>
            <a:r>
              <a:rPr lang="en-US" sz="3600" dirty="0" smtClean="0"/>
              <a:t>, and neither cold nor hot, I will </a:t>
            </a:r>
            <a:r>
              <a:rPr lang="en-US" sz="3600" dirty="0" err="1" smtClean="0"/>
              <a:t>spue</a:t>
            </a:r>
            <a:r>
              <a:rPr lang="en-US" sz="3600" dirty="0" smtClean="0"/>
              <a:t> thee out of my mouth.</a:t>
            </a:r>
          </a:p>
          <a:p>
            <a:r>
              <a:rPr lang="en-US" sz="3600" baseline="30000" dirty="0" smtClean="0"/>
              <a:t>17 </a:t>
            </a:r>
            <a:r>
              <a:rPr lang="en-US" sz="6000" b="1" dirty="0" smtClean="0"/>
              <a:t>Because thou </a:t>
            </a:r>
            <a:r>
              <a:rPr lang="en-US" sz="6000" b="1" dirty="0" err="1" smtClean="0"/>
              <a:t>sayest</a:t>
            </a:r>
            <a:r>
              <a:rPr lang="en-US" sz="6000" b="1" dirty="0" smtClean="0"/>
              <a:t>, </a:t>
            </a:r>
            <a:r>
              <a:rPr lang="en-US" sz="3600" dirty="0" smtClean="0"/>
              <a:t>I am rich, and increased with goods, and have need of nothing;</a:t>
            </a:r>
          </a:p>
          <a:p>
            <a:endParaRPr lang="en-US" sz="3600" dirty="0"/>
          </a:p>
          <a:p>
            <a:r>
              <a:rPr lang="en-US" sz="3600" dirty="0" smtClean="0"/>
              <a:t> and </a:t>
            </a:r>
            <a:r>
              <a:rPr lang="en-US" sz="4800" b="1" u="sng" dirty="0" err="1" smtClean="0"/>
              <a:t>knowest</a:t>
            </a:r>
            <a:r>
              <a:rPr lang="en-US" sz="4800" b="1" u="sng" dirty="0" smtClean="0"/>
              <a:t> not </a:t>
            </a:r>
            <a:r>
              <a:rPr lang="en-US" sz="3600" dirty="0" smtClean="0"/>
              <a:t>that thou </a:t>
            </a:r>
            <a:r>
              <a:rPr lang="en-US" sz="3600" b="1" dirty="0" smtClean="0"/>
              <a:t>art wretched</a:t>
            </a:r>
            <a:r>
              <a:rPr lang="en-US" sz="3600" dirty="0" smtClean="0"/>
              <a:t>, and </a:t>
            </a:r>
            <a:r>
              <a:rPr lang="en-US" sz="3600" b="1" dirty="0" smtClean="0"/>
              <a:t>miserable</a:t>
            </a:r>
            <a:r>
              <a:rPr lang="en-US" sz="3600" dirty="0" smtClean="0"/>
              <a:t>, and </a:t>
            </a:r>
            <a:r>
              <a:rPr lang="en-US" sz="3600" b="1" dirty="0" smtClean="0"/>
              <a:t>poor</a:t>
            </a:r>
            <a:r>
              <a:rPr lang="en-US" sz="3600" dirty="0" smtClean="0"/>
              <a:t>, and </a:t>
            </a:r>
            <a:r>
              <a:rPr lang="en-US" sz="3600" b="1" dirty="0" smtClean="0"/>
              <a:t>blind</a:t>
            </a:r>
            <a:r>
              <a:rPr lang="en-US" sz="3600" dirty="0" smtClean="0"/>
              <a:t>, and </a:t>
            </a:r>
            <a:r>
              <a:rPr lang="en-US" sz="3600" b="1" dirty="0" smtClean="0"/>
              <a:t>naked</a:t>
            </a:r>
            <a:r>
              <a:rPr lang="en-US" sz="3600" dirty="0" smtClean="0"/>
              <a:t>:</a:t>
            </a:r>
          </a:p>
          <a:p>
            <a:endParaRPr lang="en-US" dirty="0"/>
          </a:p>
        </p:txBody>
      </p:sp>
    </p:spTree>
    <p:extLst>
      <p:ext uri="{BB962C8B-B14F-4D97-AF65-F5344CB8AC3E}">
        <p14:creationId xmlns:p14="http://schemas.microsoft.com/office/powerpoint/2010/main" val="3570282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63845" cy="6858000"/>
          </a:xfrm>
        </p:spPr>
        <p:txBody>
          <a:bodyPr>
            <a:normAutofit/>
          </a:bodyPr>
          <a:lstStyle/>
          <a:p>
            <a:endParaRPr lang="en-US" sz="4000" baseline="30000" dirty="0" smtClean="0"/>
          </a:p>
          <a:p>
            <a:r>
              <a:rPr lang="en-US" sz="4000" baseline="30000" dirty="0" smtClean="0"/>
              <a:t>18 </a:t>
            </a:r>
            <a:r>
              <a:rPr lang="en-US" sz="4000" dirty="0" smtClean="0"/>
              <a:t>I counsel thee to buy of me gold tried in the fire, that thou </a:t>
            </a:r>
            <a:r>
              <a:rPr lang="en-US" sz="4000" dirty="0" err="1" smtClean="0"/>
              <a:t>mayest</a:t>
            </a:r>
            <a:r>
              <a:rPr lang="en-US" sz="4000" dirty="0" smtClean="0"/>
              <a:t> be rich; and white raiment, that thou </a:t>
            </a:r>
            <a:r>
              <a:rPr lang="en-US" sz="4000" dirty="0" err="1" smtClean="0"/>
              <a:t>mayest</a:t>
            </a:r>
            <a:r>
              <a:rPr lang="en-US" sz="4000" dirty="0" smtClean="0"/>
              <a:t> be clothed, and that the shame of thy nakedness do not appear; and anoint thine eyes with </a:t>
            </a:r>
            <a:r>
              <a:rPr lang="en-US" sz="4000" dirty="0" err="1" smtClean="0"/>
              <a:t>eyesalve</a:t>
            </a:r>
            <a:r>
              <a:rPr lang="en-US" sz="4000" dirty="0" smtClean="0"/>
              <a:t>, that thou </a:t>
            </a:r>
            <a:r>
              <a:rPr lang="en-US" sz="4000" dirty="0" err="1" smtClean="0"/>
              <a:t>mayest</a:t>
            </a:r>
            <a:r>
              <a:rPr lang="en-US" sz="4000" dirty="0" smtClean="0"/>
              <a:t> see.</a:t>
            </a:r>
            <a:endParaRPr lang="en-US" sz="4000" dirty="0"/>
          </a:p>
        </p:txBody>
      </p:sp>
    </p:spTree>
    <p:extLst>
      <p:ext uri="{BB962C8B-B14F-4D97-AF65-F5344CB8AC3E}">
        <p14:creationId xmlns:p14="http://schemas.microsoft.com/office/powerpoint/2010/main" val="14347402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800" baseline="30000" dirty="0" smtClean="0"/>
              <a:t>19 </a:t>
            </a:r>
            <a:r>
              <a:rPr lang="en-US" sz="4800" dirty="0" smtClean="0"/>
              <a:t>As many as I love, I rebuke and chasten: be zealous therefore, and </a:t>
            </a:r>
            <a:r>
              <a:rPr lang="en-US" sz="4800" b="1" dirty="0" smtClean="0">
                <a:solidFill>
                  <a:srgbClr val="FF0000"/>
                </a:solidFill>
              </a:rPr>
              <a:t>repent.  </a:t>
            </a:r>
          </a:p>
          <a:p>
            <a:r>
              <a:rPr lang="en-US" sz="4800" b="1" dirty="0">
                <a:solidFill>
                  <a:srgbClr val="FF0000"/>
                </a:solidFill>
              </a:rPr>
              <a:t> </a:t>
            </a:r>
            <a:r>
              <a:rPr lang="en-US" sz="4800" b="1" dirty="0" smtClean="0">
                <a:solidFill>
                  <a:srgbClr val="FF0000"/>
                </a:solidFill>
              </a:rPr>
              <a:t>       (You only have One life—</a:t>
            </a:r>
          </a:p>
          <a:p>
            <a:r>
              <a:rPr lang="en-US" sz="4800" b="1" dirty="0" smtClean="0">
                <a:solidFill>
                  <a:srgbClr val="FF0000"/>
                </a:solidFill>
              </a:rPr>
              <a:t>Do Something!!)</a:t>
            </a:r>
            <a:endParaRPr lang="en-US" sz="4800" b="1" dirty="0">
              <a:solidFill>
                <a:srgbClr val="FF0000"/>
              </a:solidFill>
            </a:endParaRPr>
          </a:p>
        </p:txBody>
      </p:sp>
    </p:spTree>
    <p:extLst>
      <p:ext uri="{BB962C8B-B14F-4D97-AF65-F5344CB8AC3E}">
        <p14:creationId xmlns:p14="http://schemas.microsoft.com/office/powerpoint/2010/main" val="8850789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5800" cy="6858000"/>
          </a:xfrm>
        </p:spPr>
        <p:txBody>
          <a:bodyPr>
            <a:normAutofit/>
          </a:bodyPr>
          <a:lstStyle/>
          <a:p>
            <a:endParaRPr lang="en-US" sz="3600" baseline="30000" dirty="0" smtClean="0"/>
          </a:p>
          <a:p>
            <a:r>
              <a:rPr lang="en-US" sz="3600" baseline="30000" dirty="0" smtClean="0"/>
              <a:t>20 </a:t>
            </a:r>
            <a:r>
              <a:rPr lang="en-US" sz="3600" dirty="0" smtClean="0"/>
              <a:t>Behold, </a:t>
            </a:r>
            <a:r>
              <a:rPr lang="en-US" sz="3600" b="1" dirty="0" smtClean="0"/>
              <a:t>I stand at the door, and knock</a:t>
            </a:r>
            <a:r>
              <a:rPr lang="en-US" sz="3600" dirty="0" smtClean="0"/>
              <a:t>: if any man </a:t>
            </a:r>
            <a:r>
              <a:rPr lang="en-US" sz="3600" b="1" dirty="0" smtClean="0">
                <a:solidFill>
                  <a:srgbClr val="FF0000"/>
                </a:solidFill>
              </a:rPr>
              <a:t>hear</a:t>
            </a:r>
            <a:r>
              <a:rPr lang="en-US" sz="3600" dirty="0" smtClean="0"/>
              <a:t> my voice, and </a:t>
            </a:r>
            <a:r>
              <a:rPr lang="en-US" sz="3600" b="1" u="sng" dirty="0" smtClean="0">
                <a:solidFill>
                  <a:srgbClr val="FF0000"/>
                </a:solidFill>
              </a:rPr>
              <a:t>open</a:t>
            </a:r>
            <a:r>
              <a:rPr lang="en-US" sz="3600" dirty="0" smtClean="0"/>
              <a:t> the door, I will come in to him, and will sup with him, and he with me.</a:t>
            </a:r>
          </a:p>
          <a:p>
            <a:r>
              <a:rPr lang="en-US" sz="3600" baseline="30000" dirty="0" smtClean="0"/>
              <a:t>21 </a:t>
            </a:r>
            <a:r>
              <a:rPr lang="en-US" sz="3600" dirty="0" smtClean="0"/>
              <a:t>To him that </a:t>
            </a:r>
            <a:r>
              <a:rPr lang="en-US" sz="3600" dirty="0" err="1" smtClean="0"/>
              <a:t>overcometh</a:t>
            </a:r>
            <a:r>
              <a:rPr lang="en-US" sz="3600" dirty="0" smtClean="0"/>
              <a:t> will I grant to sit with me in my throne, even as I also overcame, and am set down with my Father in his throne.</a:t>
            </a:r>
          </a:p>
          <a:p>
            <a:r>
              <a:rPr lang="en-US" sz="3600" b="1" baseline="30000" dirty="0" smtClean="0"/>
              <a:t>22 </a:t>
            </a:r>
            <a:r>
              <a:rPr lang="en-US" sz="3600" b="1" dirty="0" smtClean="0"/>
              <a:t>He that hath an ear, let him hear </a:t>
            </a:r>
            <a:r>
              <a:rPr lang="en-US" sz="3600" dirty="0" smtClean="0"/>
              <a:t>what the Spirit </a:t>
            </a:r>
            <a:r>
              <a:rPr lang="en-US" sz="3600" dirty="0" err="1" smtClean="0"/>
              <a:t>saith</a:t>
            </a:r>
            <a:r>
              <a:rPr lang="en-US" sz="3600" dirty="0" smtClean="0"/>
              <a:t> unto the churches.</a:t>
            </a:r>
            <a:endParaRPr lang="en-US" sz="3600" dirty="0"/>
          </a:p>
        </p:txBody>
      </p:sp>
    </p:spTree>
    <p:extLst>
      <p:ext uri="{BB962C8B-B14F-4D97-AF65-F5344CB8AC3E}">
        <p14:creationId xmlns:p14="http://schemas.microsoft.com/office/powerpoint/2010/main" val="35299639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4000" b="1" dirty="0" smtClean="0"/>
              <a:t>You only have One Life---Do Something</a:t>
            </a:r>
            <a:endParaRPr lang="en-US" sz="4000" b="1" dirty="0"/>
          </a:p>
        </p:txBody>
      </p:sp>
    </p:spTree>
    <p:extLst>
      <p:ext uri="{BB962C8B-B14F-4D97-AF65-F5344CB8AC3E}">
        <p14:creationId xmlns:p14="http://schemas.microsoft.com/office/powerpoint/2010/main" val="9530417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473" y="72736"/>
            <a:ext cx="11939154" cy="6858000"/>
          </a:xfrm>
        </p:spPr>
        <p:txBody>
          <a:bodyPr>
            <a:normAutofit fontScale="70000" lnSpcReduction="20000"/>
          </a:bodyPr>
          <a:lstStyle/>
          <a:p>
            <a:r>
              <a:rPr lang="en-US" sz="6700" b="1" u="sng" dirty="0" smtClean="0"/>
              <a:t>Look what Job did!  </a:t>
            </a:r>
            <a:r>
              <a:rPr lang="en-US" sz="6700" dirty="0" smtClean="0"/>
              <a:t>Job 1:ff  Lost it all, yet gained  </a:t>
            </a:r>
          </a:p>
          <a:p>
            <a:r>
              <a:rPr lang="en-US" sz="6700" dirty="0"/>
              <a:t> </a:t>
            </a:r>
            <a:r>
              <a:rPr lang="en-US" sz="6700" dirty="0" smtClean="0"/>
              <a:t>    everything in the end!  Job 42:12,13 </a:t>
            </a:r>
            <a:r>
              <a:rPr lang="en-US" sz="5900" baseline="30000" dirty="0" smtClean="0"/>
              <a:t>12</a:t>
            </a:r>
            <a:r>
              <a:rPr lang="en-US" sz="5900" baseline="30000" dirty="0"/>
              <a:t> </a:t>
            </a:r>
            <a:r>
              <a:rPr lang="en-US" sz="5900" dirty="0"/>
              <a:t>So the </a:t>
            </a:r>
            <a:r>
              <a:rPr lang="en-US" sz="5900" cap="small" dirty="0"/>
              <a:t>Lord</a:t>
            </a:r>
            <a:r>
              <a:rPr lang="en-US" sz="5900" dirty="0"/>
              <a:t> blessed the latter end of Job more than his beginning: for he had fourteen thousand sheep, and six thousand camels, and a thousand yoke of oxen, and a thousand she asses.</a:t>
            </a:r>
          </a:p>
          <a:p>
            <a:r>
              <a:rPr lang="en-US" sz="5900" baseline="30000" dirty="0"/>
              <a:t>13 </a:t>
            </a:r>
            <a:r>
              <a:rPr lang="en-US" sz="5900" dirty="0"/>
              <a:t>He had also seven sons and three </a:t>
            </a:r>
            <a:r>
              <a:rPr lang="en-US" sz="5900" dirty="0" smtClean="0"/>
              <a:t>daughters</a:t>
            </a:r>
          </a:p>
          <a:p>
            <a:r>
              <a:rPr lang="en-US" sz="5900" dirty="0"/>
              <a:t> </a:t>
            </a:r>
            <a:r>
              <a:rPr lang="en-US" sz="5900" dirty="0" smtClean="0"/>
              <a:t>     </a:t>
            </a:r>
          </a:p>
          <a:p>
            <a:r>
              <a:rPr lang="en-US" sz="5900" b="1" u="sng" dirty="0" smtClean="0">
                <a:solidFill>
                  <a:srgbClr val="FF0000"/>
                </a:solidFill>
              </a:rPr>
              <a:t>Job had one life…and he did something..!!</a:t>
            </a:r>
            <a:endParaRPr lang="en-US" sz="5900" b="1" u="sng" dirty="0">
              <a:solidFill>
                <a:srgbClr val="FF0000"/>
              </a:solidFill>
            </a:endParaRPr>
          </a:p>
          <a:p>
            <a:endParaRPr lang="en-US" sz="4000" dirty="0" smtClean="0"/>
          </a:p>
          <a:p>
            <a:r>
              <a:rPr lang="en-US" sz="4000" dirty="0" smtClean="0"/>
              <a:t>  </a:t>
            </a:r>
          </a:p>
          <a:p>
            <a:r>
              <a:rPr lang="en-US" sz="4000" dirty="0" smtClean="0"/>
              <a:t>    </a:t>
            </a:r>
            <a:endParaRPr lang="en-US" sz="4000" dirty="0"/>
          </a:p>
        </p:txBody>
      </p:sp>
    </p:spTree>
    <p:extLst>
      <p:ext uri="{BB962C8B-B14F-4D97-AF65-F5344CB8AC3E}">
        <p14:creationId xmlns:p14="http://schemas.microsoft.com/office/powerpoint/2010/main" val="3356392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p:cTn id="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691" y="83126"/>
            <a:ext cx="11873345" cy="6660573"/>
          </a:xfrm>
        </p:spPr>
        <p:txBody>
          <a:bodyPr/>
          <a:lstStyle/>
          <a:p>
            <a:r>
              <a:rPr lang="en-US" sz="4800" b="1" u="sng" dirty="0"/>
              <a:t>Look what Abraham did!  </a:t>
            </a:r>
            <a:endParaRPr lang="en-US" sz="4800" b="1" u="sng" dirty="0" smtClean="0"/>
          </a:p>
          <a:p>
            <a:r>
              <a:rPr lang="en-US" sz="4800" b="1" u="sng" dirty="0"/>
              <a:t> </a:t>
            </a:r>
            <a:r>
              <a:rPr lang="en-US" sz="4800" b="1" u="sng" dirty="0" smtClean="0"/>
              <a:t>     </a:t>
            </a:r>
            <a:r>
              <a:rPr lang="en-US" sz="4800" dirty="0" smtClean="0"/>
              <a:t>Was </a:t>
            </a:r>
            <a:r>
              <a:rPr lang="en-US" sz="4800" dirty="0"/>
              <a:t>challenged by God. To offer Isaac..</a:t>
            </a:r>
          </a:p>
          <a:p>
            <a:r>
              <a:rPr lang="en-US" sz="4800" dirty="0"/>
              <a:t>        ..He became the Father of the Faithful Gen. </a:t>
            </a:r>
            <a:r>
              <a:rPr lang="en-US" sz="4800" dirty="0" smtClean="0"/>
              <a:t>22:1ff</a:t>
            </a:r>
          </a:p>
          <a:p>
            <a:r>
              <a:rPr lang="en-US" sz="4800" dirty="0"/>
              <a:t> </a:t>
            </a:r>
            <a:r>
              <a:rPr lang="en-US" sz="4800" dirty="0" smtClean="0"/>
              <a:t>   Heb. 11:10 </a:t>
            </a:r>
          </a:p>
          <a:p>
            <a:r>
              <a:rPr lang="en-US" sz="4800" baseline="30000" dirty="0"/>
              <a:t> </a:t>
            </a:r>
            <a:r>
              <a:rPr lang="en-US" sz="4800" baseline="30000" dirty="0" smtClean="0"/>
              <a:t>  10</a:t>
            </a:r>
            <a:r>
              <a:rPr lang="en-US" sz="4800" baseline="30000" dirty="0"/>
              <a:t> </a:t>
            </a:r>
            <a:r>
              <a:rPr lang="en-US" sz="4800" dirty="0"/>
              <a:t>For he looked for a city which hath foundations, whose builder and maker is God</a:t>
            </a:r>
            <a:r>
              <a:rPr lang="en-US" sz="4800" dirty="0" smtClean="0"/>
              <a:t>.</a:t>
            </a:r>
          </a:p>
          <a:p>
            <a:r>
              <a:rPr lang="en-US" sz="4800" b="1" dirty="0">
                <a:solidFill>
                  <a:srgbClr val="FF0000"/>
                </a:solidFill>
              </a:rPr>
              <a:t> </a:t>
            </a:r>
            <a:r>
              <a:rPr lang="en-US" sz="4800" b="1" dirty="0" smtClean="0">
                <a:solidFill>
                  <a:srgbClr val="FF0000"/>
                </a:solidFill>
              </a:rPr>
              <a:t> Abraham had one life—and he did something with it!</a:t>
            </a:r>
            <a:endParaRPr lang="en-US" sz="4800" b="1" dirty="0">
              <a:solidFill>
                <a:srgbClr val="FF0000"/>
              </a:solidFill>
            </a:endParaRPr>
          </a:p>
          <a:p>
            <a:endParaRPr lang="en-US" dirty="0"/>
          </a:p>
          <a:p>
            <a:endParaRPr lang="en-US" dirty="0"/>
          </a:p>
        </p:txBody>
      </p:sp>
    </p:spTree>
    <p:extLst>
      <p:ext uri="{BB962C8B-B14F-4D97-AF65-F5344CB8AC3E}">
        <p14:creationId xmlns:p14="http://schemas.microsoft.com/office/powerpoint/2010/main" val="1022578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p:cTn id="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6309" y="0"/>
            <a:ext cx="10515600" cy="5179436"/>
          </a:xfrm>
        </p:spPr>
        <p:txBody>
          <a:bodyPr>
            <a:noAutofit/>
          </a:bodyPr>
          <a:lstStyle/>
          <a:p>
            <a:r>
              <a:rPr lang="en-US" sz="3600" dirty="0" smtClean="0"/>
              <a:t>As much as we hate to suggest it, as much as we want to hope and believe that it isn’t true, we must ask:      ..              </a:t>
            </a:r>
            <a:r>
              <a:rPr lang="en-US" sz="3600" b="1" u="sng" dirty="0" smtClean="0"/>
              <a:t>Have we become lukewarm? </a:t>
            </a:r>
            <a:r>
              <a:rPr lang="en-US" sz="3600" dirty="0" smtClean="0"/>
              <a:t/>
            </a:r>
            <a:br>
              <a:rPr lang="en-US" sz="3600" dirty="0" smtClean="0"/>
            </a:br>
            <a:r>
              <a:rPr lang="en-US" sz="3600" dirty="0" smtClean="0"/>
              <a:t>Have we lost our passion for our Savior? Have we become too comfortable with our carpeted, air-conditioned auditoriums ?Have we started treating church like a social club? Have we stopped reading our Bibles, stopped teaching our children the basic building blocks of our faith, stopped sharing the good news with our friends and neighbors? If we are guilty of any of these sins, we pray that God would forgive us and grant us a renewed energy and vigor to reach our communities with the saving grace of Jesus.</a:t>
            </a:r>
            <a:endParaRPr lang="en-US" sz="3600" dirty="0"/>
          </a:p>
        </p:txBody>
      </p:sp>
    </p:spTree>
    <p:extLst>
      <p:ext uri="{BB962C8B-B14F-4D97-AF65-F5344CB8AC3E}">
        <p14:creationId xmlns:p14="http://schemas.microsoft.com/office/powerpoint/2010/main" val="32203417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909" y="0"/>
            <a:ext cx="11897591" cy="6858000"/>
          </a:xfrm>
        </p:spPr>
        <p:txBody>
          <a:bodyPr/>
          <a:lstStyle/>
          <a:p>
            <a:r>
              <a:rPr lang="en-US" sz="4000" b="1" u="sng" dirty="0"/>
              <a:t>Look what Joseph did! </a:t>
            </a:r>
            <a:endParaRPr lang="en-US" sz="4000" b="1" u="sng" dirty="0" smtClean="0"/>
          </a:p>
          <a:p>
            <a:r>
              <a:rPr lang="en-US" sz="4000" b="1" u="sng" dirty="0" smtClean="0"/>
              <a:t> </a:t>
            </a:r>
            <a:r>
              <a:rPr lang="en-US" sz="4000" dirty="0"/>
              <a:t>Spent much time in his early life</a:t>
            </a:r>
          </a:p>
          <a:p>
            <a:r>
              <a:rPr lang="en-US" sz="4000" dirty="0"/>
              <a:t>         separated from father and family…but in the end,</a:t>
            </a:r>
          </a:p>
          <a:p>
            <a:r>
              <a:rPr lang="en-US" sz="4000" dirty="0"/>
              <a:t>         saved them from the famine! </a:t>
            </a:r>
            <a:endParaRPr lang="en-US" sz="4000" dirty="0" smtClean="0"/>
          </a:p>
          <a:p>
            <a:r>
              <a:rPr lang="en-US" sz="4000" b="1" dirty="0"/>
              <a:t> </a:t>
            </a:r>
            <a:r>
              <a:rPr lang="en-US" sz="4000" b="1" dirty="0" smtClean="0"/>
              <a:t>   Genesis </a:t>
            </a:r>
            <a:r>
              <a:rPr lang="en-US" sz="4000" b="1" dirty="0"/>
              <a:t>50:20 </a:t>
            </a:r>
            <a:r>
              <a:rPr lang="en-US" sz="4000" baseline="30000" dirty="0"/>
              <a:t>20 </a:t>
            </a:r>
            <a:r>
              <a:rPr lang="en-US" sz="4000" dirty="0"/>
              <a:t>But as for you, ye thought evil against me; but God meant it unto good, to bring to pass, as it is this day, to save much people </a:t>
            </a:r>
            <a:r>
              <a:rPr lang="en-US" sz="4000" dirty="0" smtClean="0"/>
              <a:t>alive</a:t>
            </a:r>
          </a:p>
          <a:p>
            <a:endParaRPr lang="en-US" sz="4000" dirty="0"/>
          </a:p>
          <a:p>
            <a:r>
              <a:rPr lang="en-US" sz="4000" b="1" u="sng" dirty="0" smtClean="0">
                <a:solidFill>
                  <a:srgbClr val="FF0000"/>
                </a:solidFill>
              </a:rPr>
              <a:t>Joseph had one life – and look what he did with it!</a:t>
            </a:r>
            <a:endParaRPr lang="en-US" sz="4000" b="1" u="sng" dirty="0">
              <a:solidFill>
                <a:srgbClr val="FF0000"/>
              </a:solidFill>
            </a:endParaRPr>
          </a:p>
          <a:p>
            <a:endParaRPr lang="en-US" dirty="0"/>
          </a:p>
        </p:txBody>
      </p:sp>
    </p:spTree>
    <p:extLst>
      <p:ext uri="{BB962C8B-B14F-4D97-AF65-F5344CB8AC3E}">
        <p14:creationId xmlns:p14="http://schemas.microsoft.com/office/powerpoint/2010/main" val="2347408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p:cTn id="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43064" cy="6712527"/>
          </a:xfrm>
        </p:spPr>
        <p:txBody>
          <a:bodyPr>
            <a:normAutofit/>
          </a:bodyPr>
          <a:lstStyle/>
          <a:p>
            <a:r>
              <a:rPr lang="en-US" sz="3600" b="1" u="sng" dirty="0" smtClean="0"/>
              <a:t>Look what Moses did!   </a:t>
            </a:r>
          </a:p>
          <a:p>
            <a:r>
              <a:rPr lang="en-US" sz="3600" dirty="0"/>
              <a:t> </a:t>
            </a:r>
            <a:r>
              <a:rPr lang="en-US" sz="3600" dirty="0" smtClean="0"/>
              <a:t>  Refused to be called the son of Pharaoh …</a:t>
            </a:r>
          </a:p>
          <a:p>
            <a:r>
              <a:rPr lang="en-US" sz="3600" dirty="0"/>
              <a:t> </a:t>
            </a:r>
            <a:r>
              <a:rPr lang="en-US" sz="3600" dirty="0" smtClean="0"/>
              <a:t>  chosen  rather to suffer with the people of God!</a:t>
            </a:r>
          </a:p>
          <a:p>
            <a:r>
              <a:rPr lang="en-US" sz="3600" dirty="0"/>
              <a:t> </a:t>
            </a:r>
            <a:r>
              <a:rPr lang="en-US" sz="3600" dirty="0" smtClean="0"/>
              <a:t>     Heb. 11:24-26</a:t>
            </a:r>
            <a:r>
              <a:rPr lang="en-US" sz="3600" baseline="30000" dirty="0" smtClean="0"/>
              <a:t>24</a:t>
            </a:r>
            <a:r>
              <a:rPr lang="en-US" sz="3600" baseline="30000" dirty="0"/>
              <a:t> </a:t>
            </a:r>
            <a:r>
              <a:rPr lang="en-US" sz="3600" dirty="0"/>
              <a:t>By faith Moses, when he was come to years, refused to be called the son of Pharaoh's daughter;</a:t>
            </a:r>
          </a:p>
          <a:p>
            <a:r>
              <a:rPr lang="en-US" sz="3600" baseline="30000" dirty="0"/>
              <a:t>25 </a:t>
            </a:r>
            <a:r>
              <a:rPr lang="en-US" sz="3600" dirty="0"/>
              <a:t>Choosing rather to suffer affliction with the people of God, than to enjoy the pleasures of sin for a season;</a:t>
            </a:r>
          </a:p>
          <a:p>
            <a:r>
              <a:rPr lang="en-US" sz="3600" baseline="30000" dirty="0"/>
              <a:t>26 </a:t>
            </a:r>
            <a:r>
              <a:rPr lang="en-US" sz="3600" dirty="0"/>
              <a:t>Esteeming the reproach of Christ greater riches than the treasures in Egypt: for he had respect unto the </a:t>
            </a:r>
            <a:r>
              <a:rPr lang="en-US" sz="3600" dirty="0" err="1"/>
              <a:t>recompence</a:t>
            </a:r>
            <a:r>
              <a:rPr lang="en-US" sz="3600" dirty="0"/>
              <a:t> of the reward</a:t>
            </a:r>
            <a:r>
              <a:rPr lang="en-US" sz="3600" dirty="0" smtClean="0"/>
              <a:t>.</a:t>
            </a:r>
          </a:p>
          <a:p>
            <a:pPr marL="0" indent="0">
              <a:buNone/>
            </a:pPr>
            <a:r>
              <a:rPr lang="en-US" sz="3600" dirty="0" smtClean="0"/>
              <a:t>       </a:t>
            </a:r>
            <a:r>
              <a:rPr lang="en-US" sz="3600" b="1" u="sng" dirty="0" smtClean="0">
                <a:solidFill>
                  <a:srgbClr val="FF0000"/>
                </a:solidFill>
              </a:rPr>
              <a:t>Moses had one life to live—and look what he did with it!</a:t>
            </a:r>
            <a:endParaRPr lang="en-US" sz="3600" b="1" u="sng" dirty="0">
              <a:solidFill>
                <a:srgbClr val="FF0000"/>
              </a:solidFill>
            </a:endParaRPr>
          </a:p>
          <a:p>
            <a:endParaRPr lang="en-US" dirty="0"/>
          </a:p>
        </p:txBody>
      </p:sp>
    </p:spTree>
    <p:extLst>
      <p:ext uri="{BB962C8B-B14F-4D97-AF65-F5344CB8AC3E}">
        <p14:creationId xmlns:p14="http://schemas.microsoft.com/office/powerpoint/2010/main" val="1596355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p:cTn id="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8" y="166255"/>
            <a:ext cx="11322628" cy="6691745"/>
          </a:xfrm>
        </p:spPr>
        <p:txBody>
          <a:bodyPr/>
          <a:lstStyle/>
          <a:p>
            <a:r>
              <a:rPr lang="en-US" sz="3600" b="1" u="sng" dirty="0" smtClean="0"/>
              <a:t>Look what Joshua did!   Joshua 24:14-15  </a:t>
            </a:r>
          </a:p>
          <a:p>
            <a:r>
              <a:rPr lang="en-US" sz="3600" baseline="30000" dirty="0" smtClean="0"/>
              <a:t>14</a:t>
            </a:r>
            <a:r>
              <a:rPr lang="en-US" sz="3600" baseline="30000" dirty="0"/>
              <a:t> </a:t>
            </a:r>
            <a:r>
              <a:rPr lang="en-US" sz="3600" dirty="0"/>
              <a:t>Now therefore fear the </a:t>
            </a:r>
            <a:r>
              <a:rPr lang="en-US" sz="3600" cap="small" dirty="0"/>
              <a:t>Lord</a:t>
            </a:r>
            <a:r>
              <a:rPr lang="en-US" sz="3600" dirty="0"/>
              <a:t>, and serve him in sincerity and in truth: and put away the gods which your fathers served on the other side of the flood, and in Egypt; and serve ye the </a:t>
            </a:r>
            <a:r>
              <a:rPr lang="en-US" sz="3600" cap="small" dirty="0"/>
              <a:t>Lord</a:t>
            </a:r>
            <a:r>
              <a:rPr lang="en-US" sz="3600" dirty="0"/>
              <a:t>.</a:t>
            </a:r>
          </a:p>
          <a:p>
            <a:r>
              <a:rPr lang="en-US" sz="3600" baseline="30000" dirty="0"/>
              <a:t>15 </a:t>
            </a:r>
            <a:r>
              <a:rPr lang="en-US" sz="3600" dirty="0"/>
              <a:t>And if it seem evil unto you to serve the </a:t>
            </a:r>
            <a:r>
              <a:rPr lang="en-US" sz="3600" cap="small" dirty="0"/>
              <a:t>Lord</a:t>
            </a:r>
            <a:r>
              <a:rPr lang="en-US" sz="3600" dirty="0"/>
              <a:t>, choose you this day whom ye will serve; whether the gods which your fathers served that were on the other side of the flood, or the gods of the Amorites, in whose land ye dwell: but as for me and my house, we will serve the </a:t>
            </a:r>
            <a:r>
              <a:rPr lang="en-US" sz="3600" cap="small" dirty="0"/>
              <a:t>Lord</a:t>
            </a:r>
            <a:r>
              <a:rPr lang="en-US" sz="3600" dirty="0" smtClean="0"/>
              <a:t>.</a:t>
            </a:r>
          </a:p>
          <a:p>
            <a:endParaRPr lang="en-US" sz="3600" dirty="0"/>
          </a:p>
          <a:p>
            <a:r>
              <a:rPr lang="en-US" sz="3600" b="1" u="sng" dirty="0" smtClean="0">
                <a:solidFill>
                  <a:srgbClr val="FF0000"/>
                </a:solidFill>
              </a:rPr>
              <a:t>Joshua had one life to live—and look what he did with it!</a:t>
            </a:r>
            <a:endParaRPr lang="en-US" sz="3600" b="1" u="sng" dirty="0">
              <a:solidFill>
                <a:srgbClr val="FF0000"/>
              </a:solidFill>
            </a:endParaRPr>
          </a:p>
          <a:p>
            <a:endParaRPr lang="en-US" dirty="0"/>
          </a:p>
        </p:txBody>
      </p:sp>
    </p:spTree>
    <p:extLst>
      <p:ext uri="{BB962C8B-B14F-4D97-AF65-F5344CB8AC3E}">
        <p14:creationId xmlns:p14="http://schemas.microsoft.com/office/powerpoint/2010/main" val="4049659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p:cTn id="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4690"/>
            <a:ext cx="12192000" cy="6733309"/>
          </a:xfrm>
        </p:spPr>
        <p:txBody>
          <a:bodyPr>
            <a:normAutofit fontScale="85000" lnSpcReduction="20000"/>
          </a:bodyPr>
          <a:lstStyle/>
          <a:p>
            <a:r>
              <a:rPr lang="en-US" sz="4000" b="1" u="sng" dirty="0" smtClean="0"/>
              <a:t>Look what Peter did!   </a:t>
            </a:r>
          </a:p>
          <a:p>
            <a:r>
              <a:rPr lang="en-US" sz="4000" dirty="0"/>
              <a:t> </a:t>
            </a:r>
            <a:r>
              <a:rPr lang="en-US" sz="4000" dirty="0" smtClean="0"/>
              <a:t>   He denied the Lord 3 times, but afterwards,</a:t>
            </a:r>
          </a:p>
          <a:p>
            <a:r>
              <a:rPr lang="en-US" sz="4000" dirty="0" smtClean="0"/>
              <a:t> repented… and gave</a:t>
            </a:r>
          </a:p>
          <a:p>
            <a:r>
              <a:rPr lang="en-US" sz="4000" dirty="0" smtClean="0"/>
              <a:t>His life to the Lord Jesus Christ. </a:t>
            </a:r>
          </a:p>
          <a:p>
            <a:r>
              <a:rPr lang="en-US" sz="4000" dirty="0"/>
              <a:t> </a:t>
            </a:r>
            <a:r>
              <a:rPr lang="en-US" sz="4000" dirty="0" smtClean="0"/>
              <a:t>   </a:t>
            </a:r>
            <a:r>
              <a:rPr lang="en-US" sz="4000" b="1" u="sng" dirty="0" smtClean="0">
                <a:solidFill>
                  <a:srgbClr val="FF0000"/>
                </a:solidFill>
              </a:rPr>
              <a:t>The devil really wanted Peter</a:t>
            </a:r>
            <a:r>
              <a:rPr lang="en-US" sz="4000" dirty="0" smtClean="0"/>
              <a:t>…</a:t>
            </a:r>
          </a:p>
          <a:p>
            <a:r>
              <a:rPr lang="en-US" sz="4000" dirty="0"/>
              <a:t> </a:t>
            </a:r>
            <a:r>
              <a:rPr lang="en-US" sz="4000" dirty="0" smtClean="0"/>
              <a:t>   Luke 22:31-32 </a:t>
            </a:r>
            <a:r>
              <a:rPr lang="en-US" sz="4000" baseline="30000" dirty="0" smtClean="0"/>
              <a:t>31</a:t>
            </a:r>
            <a:r>
              <a:rPr lang="en-US" sz="4000" baseline="30000" dirty="0"/>
              <a:t> </a:t>
            </a:r>
            <a:r>
              <a:rPr lang="en-US" sz="4000" dirty="0"/>
              <a:t>And the Lord said, Simon, Simon, behold, Satan hath desired to have you, that he may sift you as wheat:</a:t>
            </a:r>
          </a:p>
          <a:p>
            <a:r>
              <a:rPr lang="en-US" sz="4000" baseline="30000" dirty="0"/>
              <a:t>32 </a:t>
            </a:r>
            <a:r>
              <a:rPr lang="en-US" sz="4000" dirty="0"/>
              <a:t>But I have prayed for thee, that thy faith fail not: and when thou art converted, strengthen thy brethren</a:t>
            </a:r>
            <a:r>
              <a:rPr lang="en-US" sz="4000" dirty="0" smtClean="0"/>
              <a:t>.</a:t>
            </a:r>
          </a:p>
          <a:p>
            <a:endParaRPr lang="en-US" sz="4000" b="1" u="sng" dirty="0">
              <a:solidFill>
                <a:srgbClr val="FF0000"/>
              </a:solidFill>
            </a:endParaRPr>
          </a:p>
          <a:p>
            <a:r>
              <a:rPr lang="en-US" sz="4000" b="1" u="sng" dirty="0" smtClean="0">
                <a:solidFill>
                  <a:srgbClr val="FF0000"/>
                </a:solidFill>
              </a:rPr>
              <a:t>Peter had one life to live…and look what he did with it.</a:t>
            </a:r>
            <a:endParaRPr lang="en-US" sz="4000" b="1" u="sng" dirty="0">
              <a:solidFill>
                <a:srgbClr val="FF0000"/>
              </a:solidFill>
            </a:endParaRPr>
          </a:p>
          <a:p>
            <a:endParaRPr lang="en-US" sz="4000" dirty="0" smtClean="0"/>
          </a:p>
          <a:p>
            <a:r>
              <a:rPr lang="en-US" dirty="0"/>
              <a:t> </a:t>
            </a:r>
            <a:r>
              <a:rPr lang="en-US" dirty="0" smtClean="0"/>
              <a:t>  </a:t>
            </a:r>
          </a:p>
          <a:p>
            <a:r>
              <a:rPr lang="en-US" dirty="0"/>
              <a:t> </a:t>
            </a:r>
            <a:r>
              <a:rPr lang="en-US" dirty="0" smtClean="0"/>
              <a:t>   </a:t>
            </a:r>
            <a:endParaRPr lang="en-US" dirty="0"/>
          </a:p>
        </p:txBody>
      </p:sp>
    </p:spTree>
    <p:extLst>
      <p:ext uri="{BB962C8B-B14F-4D97-AF65-F5344CB8AC3E}">
        <p14:creationId xmlns:p14="http://schemas.microsoft.com/office/powerpoint/2010/main" val="1156868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anim calcmode="lin" valueType="num">
                                      <p:cBhvr>
                                        <p:cTn id="15"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
            <a:ext cx="11949545" cy="6691745"/>
          </a:xfrm>
        </p:spPr>
        <p:txBody>
          <a:bodyPr/>
          <a:lstStyle/>
          <a:p>
            <a:r>
              <a:rPr lang="en-US" sz="3600" b="1" u="sng" dirty="0" smtClean="0"/>
              <a:t>Look what Paul did!   </a:t>
            </a:r>
          </a:p>
          <a:p>
            <a:r>
              <a:rPr lang="en-US" sz="3600" dirty="0"/>
              <a:t> </a:t>
            </a:r>
            <a:r>
              <a:rPr lang="en-US" sz="3600" dirty="0" smtClean="0"/>
              <a:t>  Made havoc of the church of the Lord…but was</a:t>
            </a:r>
          </a:p>
          <a:p>
            <a:r>
              <a:rPr lang="en-US" sz="3600" dirty="0" smtClean="0"/>
              <a:t>Converted…and gave his life for Jesus Christ.</a:t>
            </a:r>
          </a:p>
          <a:p>
            <a:r>
              <a:rPr lang="en-US" sz="3600" dirty="0"/>
              <a:t> </a:t>
            </a:r>
            <a:r>
              <a:rPr lang="en-US" sz="3600" dirty="0" smtClean="0"/>
              <a:t>   2 Tim. 4:7-8  </a:t>
            </a:r>
            <a:r>
              <a:rPr lang="en-US" sz="3600" baseline="30000" dirty="0" smtClean="0"/>
              <a:t>7</a:t>
            </a:r>
            <a:r>
              <a:rPr lang="en-US" sz="3600" baseline="30000" dirty="0"/>
              <a:t> </a:t>
            </a:r>
            <a:r>
              <a:rPr lang="en-US" sz="3600" dirty="0"/>
              <a:t>I have fought a good fight, I have finished my course, I have kept the faith:</a:t>
            </a:r>
          </a:p>
          <a:p>
            <a:r>
              <a:rPr lang="en-US" sz="3600" baseline="30000" dirty="0"/>
              <a:t>8 </a:t>
            </a:r>
            <a:r>
              <a:rPr lang="en-US" sz="3600" dirty="0"/>
              <a:t>Henceforth there is laid up for me a crown of righteousness, which the Lord, the righteous judge, shall give me at that day: and not to me only, but unto all them also that love his appearing</a:t>
            </a:r>
            <a:r>
              <a:rPr lang="en-US" sz="3600" dirty="0" smtClean="0"/>
              <a:t>.</a:t>
            </a:r>
          </a:p>
          <a:p>
            <a:endParaRPr lang="en-US" sz="3600" dirty="0"/>
          </a:p>
          <a:p>
            <a:r>
              <a:rPr lang="en-US" sz="3600" b="1" u="sng" dirty="0" smtClean="0">
                <a:solidFill>
                  <a:srgbClr val="FF0000"/>
                </a:solidFill>
              </a:rPr>
              <a:t>Paul had one life to live—and look what he did with it!</a:t>
            </a:r>
            <a:endParaRPr lang="en-US" sz="3600" b="1" u="sng" dirty="0">
              <a:solidFill>
                <a:srgbClr val="FF0000"/>
              </a:solidFill>
            </a:endParaRPr>
          </a:p>
          <a:p>
            <a:endParaRPr lang="en-US" dirty="0"/>
          </a:p>
        </p:txBody>
      </p:sp>
    </p:spTree>
    <p:extLst>
      <p:ext uri="{BB962C8B-B14F-4D97-AF65-F5344CB8AC3E}">
        <p14:creationId xmlns:p14="http://schemas.microsoft.com/office/powerpoint/2010/main" val="3368637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p:cTn id="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043064" cy="6733309"/>
          </a:xfrm>
        </p:spPr>
        <p:txBody>
          <a:bodyPr>
            <a:normAutofit/>
          </a:bodyPr>
          <a:lstStyle/>
          <a:p>
            <a:r>
              <a:rPr lang="en-US" sz="3600" dirty="0" smtClean="0"/>
              <a:t>And:  </a:t>
            </a:r>
          </a:p>
          <a:p>
            <a:r>
              <a:rPr lang="en-US" sz="3600" dirty="0" smtClean="0"/>
              <a:t>Look , what are you  doing?   </a:t>
            </a:r>
          </a:p>
          <a:p>
            <a:r>
              <a:rPr lang="en-US" sz="3600" dirty="0" smtClean="0"/>
              <a:t>What are we doing with our lives?</a:t>
            </a:r>
          </a:p>
          <a:p>
            <a:endParaRPr lang="en-US" sz="3600" dirty="0"/>
          </a:p>
          <a:p>
            <a:r>
              <a:rPr lang="en-US" sz="3600" dirty="0" smtClean="0"/>
              <a:t>Just as </a:t>
            </a:r>
            <a:r>
              <a:rPr lang="en-US" sz="3600" dirty="0" err="1" smtClean="0"/>
              <a:t>Laodecia</a:t>
            </a:r>
            <a:r>
              <a:rPr lang="en-US" sz="3600" dirty="0" smtClean="0"/>
              <a:t> was told:</a:t>
            </a:r>
          </a:p>
          <a:p>
            <a:r>
              <a:rPr lang="en-US" sz="3600" baseline="30000" dirty="0" smtClean="0"/>
              <a:t>20</a:t>
            </a:r>
            <a:r>
              <a:rPr lang="en-US" sz="3600" baseline="30000" dirty="0"/>
              <a:t> </a:t>
            </a:r>
            <a:r>
              <a:rPr lang="en-US" sz="3600" dirty="0"/>
              <a:t>Behold, </a:t>
            </a:r>
            <a:r>
              <a:rPr lang="en-US" sz="3600" b="1" dirty="0"/>
              <a:t>I stand at the door, and knock</a:t>
            </a:r>
            <a:r>
              <a:rPr lang="en-US" sz="3600" dirty="0"/>
              <a:t>: </a:t>
            </a:r>
            <a:endParaRPr lang="en-US" sz="3600" dirty="0" smtClean="0"/>
          </a:p>
          <a:p>
            <a:r>
              <a:rPr lang="en-US" sz="3600" dirty="0" smtClean="0"/>
              <a:t>if </a:t>
            </a:r>
            <a:r>
              <a:rPr lang="en-US" sz="3600" dirty="0"/>
              <a:t>any man </a:t>
            </a:r>
            <a:r>
              <a:rPr lang="en-US" sz="3600" b="1" dirty="0">
                <a:solidFill>
                  <a:srgbClr val="FF0000"/>
                </a:solidFill>
              </a:rPr>
              <a:t>hear</a:t>
            </a:r>
            <a:r>
              <a:rPr lang="en-US" sz="3600" dirty="0"/>
              <a:t> my voice, and </a:t>
            </a:r>
            <a:r>
              <a:rPr lang="en-US" sz="3600" b="1" u="sng" dirty="0">
                <a:solidFill>
                  <a:srgbClr val="FF0000"/>
                </a:solidFill>
              </a:rPr>
              <a:t>open</a:t>
            </a:r>
            <a:r>
              <a:rPr lang="en-US" sz="3600" dirty="0"/>
              <a:t> the door, </a:t>
            </a:r>
            <a:endParaRPr lang="en-US" sz="3600" dirty="0" smtClean="0"/>
          </a:p>
          <a:p>
            <a:r>
              <a:rPr lang="en-US" sz="3600" dirty="0" smtClean="0"/>
              <a:t>I </a:t>
            </a:r>
            <a:r>
              <a:rPr lang="en-US" sz="3600" dirty="0"/>
              <a:t>will come in to him, and will sup with him</a:t>
            </a:r>
            <a:r>
              <a:rPr lang="en-US" sz="3600" dirty="0" smtClean="0"/>
              <a:t>,</a:t>
            </a:r>
          </a:p>
          <a:p>
            <a:r>
              <a:rPr lang="en-US" sz="3600" dirty="0" smtClean="0"/>
              <a:t> </a:t>
            </a:r>
            <a:r>
              <a:rPr lang="en-US" sz="3600" dirty="0"/>
              <a:t>and he with me</a:t>
            </a:r>
          </a:p>
        </p:txBody>
      </p:sp>
    </p:spTree>
    <p:extLst>
      <p:ext uri="{BB962C8B-B14F-4D97-AF65-F5344CB8AC3E}">
        <p14:creationId xmlns:p14="http://schemas.microsoft.com/office/powerpoint/2010/main" val="3636164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sz="3600" b="1" dirty="0" smtClean="0"/>
              <a:t>We can do it!  We can do something with our lives!  </a:t>
            </a:r>
          </a:p>
          <a:p>
            <a:r>
              <a:rPr lang="en-US" sz="3600" b="1" dirty="0" smtClean="0"/>
              <a:t>Phil.4:13</a:t>
            </a:r>
          </a:p>
          <a:p>
            <a:r>
              <a:rPr lang="en-US" sz="3600" b="1" dirty="0" smtClean="0">
                <a:solidFill>
                  <a:srgbClr val="FF0000"/>
                </a:solidFill>
              </a:rPr>
              <a:t>We only have one life—Do something…</a:t>
            </a:r>
          </a:p>
          <a:p>
            <a:endParaRPr lang="en-US" sz="3600" dirty="0"/>
          </a:p>
          <a:p>
            <a:r>
              <a:rPr lang="en-US" sz="3600" dirty="0" smtClean="0"/>
              <a:t>Do something good…do something worthwhile…do</a:t>
            </a:r>
          </a:p>
          <a:p>
            <a:r>
              <a:rPr lang="en-US" sz="3600" dirty="0" smtClean="0"/>
              <a:t>The Lord’s will for you!   </a:t>
            </a:r>
          </a:p>
          <a:p>
            <a:endParaRPr lang="en-US" sz="3600" dirty="0"/>
          </a:p>
          <a:p>
            <a:r>
              <a:rPr lang="en-US" sz="3600" dirty="0" smtClean="0"/>
              <a:t>Our lives can get into a lot of messes…let’s let the Lord</a:t>
            </a:r>
          </a:p>
          <a:p>
            <a:r>
              <a:rPr lang="en-US" sz="3600" dirty="0" smtClean="0"/>
              <a:t>Take over…and be ‘red hot’ in His service.  </a:t>
            </a:r>
          </a:p>
        </p:txBody>
      </p:sp>
    </p:spTree>
    <p:extLst>
      <p:ext uri="{BB962C8B-B14F-4D97-AF65-F5344CB8AC3E}">
        <p14:creationId xmlns:p14="http://schemas.microsoft.com/office/powerpoint/2010/main" val="53167076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99557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5526" y="121515"/>
            <a:ext cx="11807537" cy="6559839"/>
          </a:xfrm>
        </p:spPr>
        <p:txBody>
          <a:bodyPr>
            <a:normAutofit/>
          </a:bodyPr>
          <a:lstStyle/>
          <a:p>
            <a:r>
              <a:rPr lang="en-US" sz="4000" dirty="0" smtClean="0"/>
              <a:t>                            </a:t>
            </a:r>
            <a:r>
              <a:rPr lang="en-US" sz="4000" b="1" u="sng" dirty="0" smtClean="0">
                <a:solidFill>
                  <a:srgbClr val="FF0000"/>
                </a:solidFill>
              </a:rPr>
              <a:t>Poem</a:t>
            </a:r>
            <a:endParaRPr lang="en-US" sz="4000" b="1" u="sng" dirty="0">
              <a:solidFill>
                <a:srgbClr val="FF0000"/>
              </a:solidFill>
            </a:endParaRPr>
          </a:p>
          <a:p>
            <a:r>
              <a:rPr lang="en-US" sz="4000" dirty="0" smtClean="0"/>
              <a:t>We only have one life…let’s do something worthwhile</a:t>
            </a:r>
          </a:p>
          <a:p>
            <a:r>
              <a:rPr lang="en-US" sz="4000" dirty="0" smtClean="0"/>
              <a:t>With it!</a:t>
            </a:r>
          </a:p>
          <a:p>
            <a:endParaRPr lang="en-US" sz="4000" dirty="0"/>
          </a:p>
          <a:p>
            <a:r>
              <a:rPr lang="en-US" sz="4000" dirty="0" smtClean="0"/>
              <a:t>Obey God and serve Him faithfully with a true heart!</a:t>
            </a:r>
            <a:endParaRPr lang="en-US" sz="4000" dirty="0"/>
          </a:p>
        </p:txBody>
      </p:sp>
    </p:spTree>
    <p:extLst>
      <p:ext uri="{BB962C8B-B14F-4D97-AF65-F5344CB8AC3E}">
        <p14:creationId xmlns:p14="http://schemas.microsoft.com/office/powerpoint/2010/main" val="10791225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8" name="AutoShape 10" descr="Image result for Lukewarm church sermon by church of Christ"/>
          <p:cNvSpPr>
            <a:spLocks noGrp="1" noChangeAspect="1" noChangeArrowheads="1"/>
          </p:cNvSpPr>
          <p:nvPr>
            <p:ph idx="1"/>
          </p:nvPr>
        </p:nvSpPr>
        <p:spPr bwMode="auto">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normAutofit/>
          </a:bodyPr>
          <a:lstStyle/>
          <a:p>
            <a:r>
              <a:rPr lang="en-US" sz="8000" b="1" u="sng" dirty="0">
                <a:solidFill>
                  <a:srgbClr val="FF0000"/>
                </a:solidFill>
              </a:rPr>
              <a:t>You only have one life. </a:t>
            </a:r>
            <a:endParaRPr lang="en-US" sz="8000" b="1" u="sng" dirty="0" smtClean="0">
              <a:solidFill>
                <a:srgbClr val="FF0000"/>
              </a:solidFill>
            </a:endParaRPr>
          </a:p>
          <a:p>
            <a:endParaRPr lang="en-US" sz="8000" b="1" u="sng" dirty="0">
              <a:solidFill>
                <a:srgbClr val="FF0000"/>
              </a:solidFill>
            </a:endParaRPr>
          </a:p>
          <a:p>
            <a:r>
              <a:rPr lang="en-US" sz="8000" b="1" u="sng" dirty="0" smtClean="0">
                <a:solidFill>
                  <a:srgbClr val="FF0000"/>
                </a:solidFill>
              </a:rPr>
              <a:t>Do </a:t>
            </a:r>
            <a:r>
              <a:rPr lang="en-US" sz="8000" b="1" u="sng" dirty="0">
                <a:solidFill>
                  <a:srgbClr val="FF0000"/>
                </a:solidFill>
              </a:rPr>
              <a:t>something</a:t>
            </a:r>
            <a:r>
              <a:rPr lang="en-US" sz="5400" i="1" dirty="0"/>
              <a:t>. </a:t>
            </a:r>
            <a:endParaRPr lang="en-US" sz="5400" dirty="0"/>
          </a:p>
        </p:txBody>
      </p:sp>
    </p:spTree>
    <p:extLst>
      <p:ext uri="{BB962C8B-B14F-4D97-AF65-F5344CB8AC3E}">
        <p14:creationId xmlns:p14="http://schemas.microsoft.com/office/powerpoint/2010/main" val="13507476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62321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54" y="-1"/>
            <a:ext cx="10515600" cy="6733309"/>
          </a:xfrm>
        </p:spPr>
        <p:txBody>
          <a:bodyPr>
            <a:normAutofit/>
          </a:bodyPr>
          <a:lstStyle/>
          <a:p>
            <a:r>
              <a:rPr lang="en-US" sz="4000" b="1" dirty="0" smtClean="0"/>
              <a:t>Have we forgotten the Great Commission given by</a:t>
            </a:r>
          </a:p>
          <a:p>
            <a:r>
              <a:rPr lang="en-US" sz="4000" b="1" dirty="0" smtClean="0"/>
              <a:t>Jesus?</a:t>
            </a:r>
          </a:p>
          <a:p>
            <a:endParaRPr lang="en-US" sz="4000" dirty="0"/>
          </a:p>
          <a:p>
            <a:r>
              <a:rPr lang="en-US" sz="4000" b="1" i="1" u="sng" dirty="0" smtClean="0">
                <a:solidFill>
                  <a:srgbClr val="FF0000"/>
                </a:solidFill>
              </a:rPr>
              <a:t>Go!   </a:t>
            </a:r>
            <a:r>
              <a:rPr lang="en-US" sz="4000" dirty="0" smtClean="0"/>
              <a:t>Matt. 28:18-20</a:t>
            </a:r>
          </a:p>
          <a:p>
            <a:r>
              <a:rPr lang="en-US" sz="4000" dirty="0"/>
              <a:t> </a:t>
            </a:r>
            <a:r>
              <a:rPr lang="en-US" sz="4000" dirty="0" smtClean="0"/>
              <a:t>            Mark 16:15,16</a:t>
            </a:r>
          </a:p>
          <a:p>
            <a:endParaRPr lang="en-US" sz="4000" dirty="0"/>
          </a:p>
          <a:p>
            <a:r>
              <a:rPr lang="en-US" sz="4000" dirty="0" smtClean="0"/>
              <a:t>     Preach the Gospel…God’s power to save!</a:t>
            </a:r>
          </a:p>
          <a:p>
            <a:r>
              <a:rPr lang="en-US" sz="4000" dirty="0"/>
              <a:t> </a:t>
            </a:r>
            <a:r>
              <a:rPr lang="en-US" sz="4000" dirty="0" smtClean="0"/>
              <a:t>      Rom. 1:16,17;  2 Tim.4:2-4</a:t>
            </a:r>
            <a:endParaRPr lang="en-US" sz="4000" dirty="0"/>
          </a:p>
        </p:txBody>
      </p:sp>
    </p:spTree>
    <p:extLst>
      <p:ext uri="{BB962C8B-B14F-4D97-AF65-F5344CB8AC3E}">
        <p14:creationId xmlns:p14="http://schemas.microsoft.com/office/powerpoint/2010/main" val="17808865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645" y="173471"/>
            <a:ext cx="11759046" cy="6684529"/>
          </a:xfrm>
        </p:spPr>
        <p:txBody>
          <a:bodyPr>
            <a:normAutofit/>
          </a:bodyPr>
          <a:lstStyle/>
          <a:p>
            <a:r>
              <a:rPr lang="en-US" sz="4000" dirty="0" smtClean="0"/>
              <a:t>What are YOU doing with your life?</a:t>
            </a:r>
          </a:p>
          <a:p>
            <a:endParaRPr lang="en-US" sz="4000" dirty="0"/>
          </a:p>
          <a:p>
            <a:r>
              <a:rPr lang="en-US" sz="4000" dirty="0" smtClean="0"/>
              <a:t>Is Jesus Christ the center of your being?</a:t>
            </a:r>
          </a:p>
          <a:p>
            <a:endParaRPr lang="en-US" sz="4000" dirty="0"/>
          </a:p>
          <a:p>
            <a:r>
              <a:rPr lang="en-US" sz="4000" dirty="0" smtClean="0"/>
              <a:t>Is He first?  Second, third, or not at all!    (Matt. 6:33)</a:t>
            </a:r>
            <a:endParaRPr lang="en-US" sz="4000" dirty="0"/>
          </a:p>
        </p:txBody>
      </p:sp>
    </p:spTree>
    <p:extLst>
      <p:ext uri="{BB962C8B-B14F-4D97-AF65-F5344CB8AC3E}">
        <p14:creationId xmlns:p14="http://schemas.microsoft.com/office/powerpoint/2010/main" val="31757203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182" y="-1"/>
            <a:ext cx="12018818" cy="6733309"/>
          </a:xfrm>
        </p:spPr>
        <p:txBody>
          <a:bodyPr/>
          <a:lstStyle/>
          <a:p>
            <a:pPr marL="0" indent="0">
              <a:buNone/>
            </a:pPr>
            <a:endParaRPr lang="en-US" dirty="0"/>
          </a:p>
          <a:p>
            <a:pPr marL="0" indent="0">
              <a:buNone/>
            </a:pPr>
            <a:r>
              <a:rPr lang="en-US" sz="3600" b="1" i="1" u="sng" dirty="0" smtClean="0">
                <a:solidFill>
                  <a:srgbClr val="0070C0"/>
                </a:solidFill>
              </a:rPr>
              <a:t>Look at how the Gospel </a:t>
            </a:r>
            <a:r>
              <a:rPr lang="en-US" sz="3600" b="1" i="1" u="sng" dirty="0" smtClean="0">
                <a:solidFill>
                  <a:srgbClr val="0070C0"/>
                </a:solidFill>
              </a:rPr>
              <a:t>spread </a:t>
            </a:r>
            <a:r>
              <a:rPr lang="en-US" sz="3600" b="1" i="1" u="sng" dirty="0" smtClean="0">
                <a:solidFill>
                  <a:srgbClr val="0070C0"/>
                </a:solidFill>
              </a:rPr>
              <a:t>from </a:t>
            </a:r>
            <a:r>
              <a:rPr lang="en-US" sz="3600" b="1" i="1" u="sng" dirty="0" smtClean="0">
                <a:solidFill>
                  <a:srgbClr val="0070C0"/>
                </a:solidFill>
              </a:rPr>
              <a:t>it’s</a:t>
            </a:r>
          </a:p>
          <a:p>
            <a:pPr marL="0" indent="0">
              <a:buNone/>
            </a:pPr>
            <a:r>
              <a:rPr lang="en-US" sz="3600" b="1" i="1" u="sng" dirty="0" smtClean="0">
                <a:solidFill>
                  <a:srgbClr val="0070C0"/>
                </a:solidFill>
              </a:rPr>
              <a:t>Very beginning</a:t>
            </a:r>
          </a:p>
          <a:p>
            <a:pPr marL="0" indent="0">
              <a:buNone/>
            </a:pPr>
            <a:endParaRPr lang="en-US" sz="3600" dirty="0"/>
          </a:p>
          <a:p>
            <a:pPr marL="742950" indent="-742950">
              <a:buAutoNum type="arabicPeriod"/>
            </a:pPr>
            <a:r>
              <a:rPr lang="en-US" sz="3600" dirty="0" smtClean="0"/>
              <a:t>Acts 2:38-41   About 3,000</a:t>
            </a:r>
          </a:p>
          <a:p>
            <a:pPr marL="742950" indent="-742950">
              <a:buAutoNum type="arabicPeriod"/>
            </a:pPr>
            <a:r>
              <a:rPr lang="en-US" sz="3600" dirty="0" smtClean="0"/>
              <a:t>Acts 2:47         Daily Additions</a:t>
            </a:r>
          </a:p>
          <a:p>
            <a:pPr marL="0" indent="0">
              <a:buNone/>
            </a:pPr>
            <a:r>
              <a:rPr lang="en-US" sz="3600" dirty="0" smtClean="0"/>
              <a:t>3.     Acts 3:19         </a:t>
            </a:r>
            <a:r>
              <a:rPr lang="en-US" sz="3600" baseline="30000" dirty="0" smtClean="0"/>
              <a:t>19</a:t>
            </a:r>
            <a:r>
              <a:rPr lang="en-US" sz="3600" b="1" u="sng" baseline="30000" dirty="0">
                <a:solidFill>
                  <a:srgbClr val="0070C0"/>
                </a:solidFill>
              </a:rPr>
              <a:t> </a:t>
            </a:r>
            <a:r>
              <a:rPr lang="en-US" sz="3600" b="1" u="sng" dirty="0">
                <a:solidFill>
                  <a:srgbClr val="0070C0"/>
                </a:solidFill>
              </a:rPr>
              <a:t>Repent ye therefore</a:t>
            </a:r>
            <a:r>
              <a:rPr lang="en-US" sz="3600" dirty="0"/>
              <a:t>, and be converted, that your sins may be blotted out, when the times of refreshing shall come from the presence of the Lord.</a:t>
            </a:r>
          </a:p>
          <a:p>
            <a:pPr marL="742950" indent="-742950">
              <a:buAutoNum type="arabicPeriod"/>
            </a:pPr>
            <a:endParaRPr lang="en-US" sz="3600" dirty="0"/>
          </a:p>
        </p:txBody>
      </p:sp>
    </p:spTree>
    <p:extLst>
      <p:ext uri="{BB962C8B-B14F-4D97-AF65-F5344CB8AC3E}">
        <p14:creationId xmlns:p14="http://schemas.microsoft.com/office/powerpoint/2010/main" val="870199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p:cTn id="2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095018" cy="6774873"/>
          </a:xfrm>
        </p:spPr>
        <p:txBody>
          <a:bodyPr>
            <a:normAutofit/>
          </a:bodyPr>
          <a:lstStyle/>
          <a:p>
            <a:r>
              <a:rPr lang="en-US" sz="3600" b="1" u="sng" dirty="0" smtClean="0"/>
              <a:t>4.  Acts 4:4   </a:t>
            </a:r>
            <a:endParaRPr lang="en-US" sz="3600" b="1" u="sng" dirty="0"/>
          </a:p>
          <a:p>
            <a:r>
              <a:rPr lang="en-US" sz="3600" baseline="30000" dirty="0"/>
              <a:t>4 </a:t>
            </a:r>
            <a:r>
              <a:rPr lang="en-US" sz="3600" dirty="0"/>
              <a:t>Howbeit many of them which heard the word believed; and the number of the men </a:t>
            </a:r>
            <a:r>
              <a:rPr lang="en-US" sz="3600" b="1" u="sng" dirty="0"/>
              <a:t>was about </a:t>
            </a:r>
            <a:r>
              <a:rPr lang="en-US" sz="3600" b="1" u="sng" dirty="0">
                <a:solidFill>
                  <a:srgbClr val="FF0000"/>
                </a:solidFill>
              </a:rPr>
              <a:t>five thousand</a:t>
            </a:r>
            <a:r>
              <a:rPr lang="en-US" sz="3600" b="1" u="sng" dirty="0" smtClean="0">
                <a:solidFill>
                  <a:srgbClr val="FF0000"/>
                </a:solidFill>
              </a:rPr>
              <a:t>.</a:t>
            </a:r>
          </a:p>
          <a:p>
            <a:r>
              <a:rPr lang="en-US" sz="4000" b="1" u="sng" dirty="0" smtClean="0"/>
              <a:t>5.  Acts4: 32   </a:t>
            </a:r>
            <a:r>
              <a:rPr lang="en-US" sz="3600" baseline="30000" dirty="0"/>
              <a:t> </a:t>
            </a:r>
            <a:r>
              <a:rPr lang="en-US" sz="3600" dirty="0"/>
              <a:t>And the multitude of them that believed were of one heart and of one soul: neither said any of them that ought of the things which he possessed was his own; but they had all things common</a:t>
            </a:r>
            <a:r>
              <a:rPr lang="en-US" sz="3600" dirty="0" smtClean="0"/>
              <a:t>.</a:t>
            </a:r>
          </a:p>
          <a:p>
            <a:r>
              <a:rPr lang="en-US" sz="3600" b="1" u="sng" dirty="0" smtClean="0"/>
              <a:t>6. Acts 5:14  </a:t>
            </a:r>
          </a:p>
          <a:p>
            <a:r>
              <a:rPr lang="en-US" sz="3600" baseline="30000" dirty="0" smtClean="0"/>
              <a:t>14</a:t>
            </a:r>
            <a:r>
              <a:rPr lang="en-US" sz="3600" baseline="30000" dirty="0"/>
              <a:t> </a:t>
            </a:r>
            <a:r>
              <a:rPr lang="en-US" sz="3600" dirty="0"/>
              <a:t>And believers were the more added to the Lord, multitudes both of men and women</a:t>
            </a:r>
            <a:r>
              <a:rPr lang="en-US" sz="3600" dirty="0" smtClean="0"/>
              <a:t>.)        </a:t>
            </a:r>
            <a:r>
              <a:rPr lang="en-US" sz="3600" b="1" u="sng" dirty="0" smtClean="0">
                <a:solidFill>
                  <a:srgbClr val="7030A0"/>
                </a:solidFill>
              </a:rPr>
              <a:t>Why?</a:t>
            </a:r>
            <a:endParaRPr lang="en-US" sz="3600" b="1" u="sng" dirty="0" smtClean="0">
              <a:solidFill>
                <a:srgbClr val="7030A0"/>
              </a:solidFill>
            </a:endParaRPr>
          </a:p>
          <a:p>
            <a:r>
              <a:rPr lang="en-US" sz="3600" b="1" u="sng" dirty="0" smtClean="0">
                <a:solidFill>
                  <a:srgbClr val="FF0000"/>
                </a:solidFill>
              </a:rPr>
              <a:t>7. Acts 5:20  </a:t>
            </a:r>
            <a:r>
              <a:rPr lang="en-US" sz="3600" b="1" u="sng" baseline="30000" dirty="0" smtClean="0">
                <a:solidFill>
                  <a:srgbClr val="FF0000"/>
                </a:solidFill>
              </a:rPr>
              <a:t>20</a:t>
            </a:r>
            <a:r>
              <a:rPr lang="en-US" sz="3600" b="1" u="sng" baseline="30000" dirty="0">
                <a:solidFill>
                  <a:srgbClr val="FF0000"/>
                </a:solidFill>
              </a:rPr>
              <a:t> </a:t>
            </a:r>
            <a:r>
              <a:rPr lang="en-US" sz="3600" b="1" u="sng" dirty="0">
                <a:solidFill>
                  <a:srgbClr val="FF0000"/>
                </a:solidFill>
              </a:rPr>
              <a:t>Go, stand and speak in the temple to the people all the words of this life.</a:t>
            </a:r>
          </a:p>
          <a:p>
            <a:endParaRPr lang="en-US" sz="3600" dirty="0"/>
          </a:p>
          <a:p>
            <a:endParaRPr lang="en-US" sz="3600" dirty="0"/>
          </a:p>
          <a:p>
            <a:endParaRPr lang="en-US" dirty="0"/>
          </a:p>
          <a:p>
            <a:endParaRPr lang="en-US" dirty="0"/>
          </a:p>
        </p:txBody>
      </p:sp>
    </p:spTree>
    <p:extLst>
      <p:ext uri="{BB962C8B-B14F-4D97-AF65-F5344CB8AC3E}">
        <p14:creationId xmlns:p14="http://schemas.microsoft.com/office/powerpoint/2010/main" val="592344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3" end="3"/>
                                            </p:txEl>
                                          </p:spTgt>
                                        </p:tgtEl>
                                      </p:cBhvr>
                                    </p:animEffect>
                                  </p:childTnLst>
                                </p:cTn>
                              </p:par>
                              <p:par>
                                <p:cTn id="33" presetID="31" presetClass="entr" presetSubtype="0" fill="hold" nodeType="with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1" presetClass="entr" presetSubtype="0"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p:cTn id="4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909" y="0"/>
            <a:ext cx="11970327" cy="6858000"/>
          </a:xfrm>
        </p:spPr>
        <p:txBody>
          <a:bodyPr/>
          <a:lstStyle/>
          <a:p>
            <a:r>
              <a:rPr lang="en-US" sz="3600" b="1" u="sng" dirty="0" smtClean="0">
                <a:solidFill>
                  <a:srgbClr val="FF0000"/>
                </a:solidFill>
              </a:rPr>
              <a:t>8.  Acts 5:42   </a:t>
            </a:r>
            <a:r>
              <a:rPr lang="en-US" sz="3600" b="1" u="sng" baseline="30000" dirty="0" smtClean="0">
                <a:solidFill>
                  <a:srgbClr val="FF0000"/>
                </a:solidFill>
              </a:rPr>
              <a:t>42</a:t>
            </a:r>
            <a:r>
              <a:rPr lang="en-US" sz="3600" b="1" u="sng" baseline="30000" dirty="0">
                <a:solidFill>
                  <a:srgbClr val="FF0000"/>
                </a:solidFill>
              </a:rPr>
              <a:t> </a:t>
            </a:r>
            <a:r>
              <a:rPr lang="en-US" sz="3600" b="1" u="sng" dirty="0">
                <a:solidFill>
                  <a:srgbClr val="FF0000"/>
                </a:solidFill>
              </a:rPr>
              <a:t>And daily in the temple, and in every house, they ceased not to teach and preach Jesus Christ.</a:t>
            </a:r>
          </a:p>
          <a:p>
            <a:endParaRPr lang="en-US" dirty="0" smtClean="0"/>
          </a:p>
          <a:p>
            <a:r>
              <a:rPr lang="en-US" sz="3600" dirty="0" smtClean="0"/>
              <a:t>9. Acts 6:1  </a:t>
            </a:r>
          </a:p>
          <a:p>
            <a:r>
              <a:rPr lang="en-US" sz="3600" dirty="0"/>
              <a:t> </a:t>
            </a:r>
            <a:r>
              <a:rPr lang="en-US" sz="3600" dirty="0" smtClean="0"/>
              <a:t>    And </a:t>
            </a:r>
            <a:r>
              <a:rPr lang="en-US" sz="3600" dirty="0"/>
              <a:t>in those days, when the </a:t>
            </a:r>
            <a:r>
              <a:rPr lang="en-US" sz="3600" b="1" dirty="0">
                <a:solidFill>
                  <a:srgbClr val="FF0000"/>
                </a:solidFill>
              </a:rPr>
              <a:t>number of the disciples was </a:t>
            </a:r>
            <a:r>
              <a:rPr lang="en-US" sz="3600" b="1" dirty="0" smtClean="0">
                <a:solidFill>
                  <a:srgbClr val="FF0000"/>
                </a:solidFill>
              </a:rPr>
              <a:t>multiplied</a:t>
            </a:r>
          </a:p>
          <a:p>
            <a:endParaRPr lang="en-US" sz="3600" dirty="0"/>
          </a:p>
          <a:p>
            <a:r>
              <a:rPr lang="en-US" sz="3600" dirty="0" smtClean="0"/>
              <a:t>10.  Acts 6:7  </a:t>
            </a:r>
            <a:r>
              <a:rPr lang="en-US" sz="3600" baseline="30000" dirty="0" smtClean="0"/>
              <a:t>7</a:t>
            </a:r>
            <a:r>
              <a:rPr lang="en-US" sz="3600" baseline="30000" dirty="0"/>
              <a:t> </a:t>
            </a:r>
            <a:r>
              <a:rPr lang="en-US" sz="3600" dirty="0"/>
              <a:t>And the word of God increased; </a:t>
            </a:r>
            <a:r>
              <a:rPr lang="en-US" sz="3600" b="1" dirty="0">
                <a:solidFill>
                  <a:srgbClr val="FF0000"/>
                </a:solidFill>
              </a:rPr>
              <a:t>and the number of the disciples multiplied in Jerusalem greatly</a:t>
            </a:r>
            <a:r>
              <a:rPr lang="en-US" sz="3600" dirty="0"/>
              <a:t>; and a great company of the priests were obedient to the faith.</a:t>
            </a:r>
          </a:p>
          <a:p>
            <a:endParaRPr lang="en-US" dirty="0"/>
          </a:p>
          <a:p>
            <a:endParaRPr lang="en-US" dirty="0"/>
          </a:p>
        </p:txBody>
      </p:sp>
    </p:spTree>
    <p:extLst>
      <p:ext uri="{BB962C8B-B14F-4D97-AF65-F5344CB8AC3E}">
        <p14:creationId xmlns:p14="http://schemas.microsoft.com/office/powerpoint/2010/main" val="2874031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par>
                                <p:cTn id="19" presetID="3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p:cTn id="2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TotalTime>
  <Words>511</Words>
  <Application>Microsoft Office PowerPoint</Application>
  <PresentationFormat>Widescreen</PresentationFormat>
  <Paragraphs>144</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mac</dc:creator>
  <cp:lastModifiedBy>mac</cp:lastModifiedBy>
  <cp:revision>23</cp:revision>
  <cp:lastPrinted>2018-07-28T02:32:37Z</cp:lastPrinted>
  <dcterms:created xsi:type="dcterms:W3CDTF">2018-07-26T09:33:23Z</dcterms:created>
  <dcterms:modified xsi:type="dcterms:W3CDTF">2018-07-28T23:17:55Z</dcterms:modified>
</cp:coreProperties>
</file>