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328" r:id="rId2"/>
    <p:sldId id="390" r:id="rId3"/>
    <p:sldId id="392" r:id="rId4"/>
    <p:sldId id="391" r:id="rId5"/>
    <p:sldId id="400" r:id="rId6"/>
    <p:sldId id="401" r:id="rId7"/>
    <p:sldId id="389" r:id="rId8"/>
    <p:sldId id="333" r:id="rId9"/>
    <p:sldId id="354" r:id="rId10"/>
    <p:sldId id="353" r:id="rId11"/>
    <p:sldId id="349" r:id="rId12"/>
    <p:sldId id="351" r:id="rId13"/>
    <p:sldId id="334" r:id="rId14"/>
    <p:sldId id="355" r:id="rId15"/>
    <p:sldId id="356" r:id="rId16"/>
    <p:sldId id="357" r:id="rId17"/>
    <p:sldId id="352" r:id="rId18"/>
    <p:sldId id="358" r:id="rId19"/>
    <p:sldId id="360" r:id="rId20"/>
    <p:sldId id="375" r:id="rId21"/>
    <p:sldId id="331" r:id="rId22"/>
    <p:sldId id="361" r:id="rId23"/>
    <p:sldId id="332" r:id="rId24"/>
    <p:sldId id="335" r:id="rId25"/>
    <p:sldId id="362" r:id="rId26"/>
    <p:sldId id="363" r:id="rId27"/>
    <p:sldId id="337" r:id="rId28"/>
    <p:sldId id="364" r:id="rId29"/>
    <p:sldId id="366" r:id="rId30"/>
    <p:sldId id="322" r:id="rId31"/>
    <p:sldId id="368" r:id="rId32"/>
    <p:sldId id="370" r:id="rId33"/>
    <p:sldId id="372" r:id="rId34"/>
    <p:sldId id="374" r:id="rId35"/>
    <p:sldId id="330" r:id="rId36"/>
    <p:sldId id="373" r:id="rId37"/>
    <p:sldId id="329" r:id="rId38"/>
    <p:sldId id="376" r:id="rId39"/>
    <p:sldId id="336" r:id="rId40"/>
    <p:sldId id="377" r:id="rId41"/>
    <p:sldId id="378" r:id="rId42"/>
    <p:sldId id="327" r:id="rId43"/>
    <p:sldId id="393" r:id="rId44"/>
    <p:sldId id="326" r:id="rId45"/>
    <p:sldId id="338" r:id="rId46"/>
    <p:sldId id="379" r:id="rId47"/>
    <p:sldId id="386" r:id="rId48"/>
    <p:sldId id="381" r:id="rId49"/>
    <p:sldId id="311" r:id="rId50"/>
    <p:sldId id="384" r:id="rId51"/>
    <p:sldId id="339" r:id="rId52"/>
    <p:sldId id="388" r:id="rId53"/>
    <p:sldId id="394" r:id="rId54"/>
    <p:sldId id="396" r:id="rId55"/>
    <p:sldId id="303" r:id="rId56"/>
    <p:sldId id="398" r:id="rId57"/>
    <p:sldId id="341" r:id="rId58"/>
    <p:sldId id="342" r:id="rId59"/>
    <p:sldId id="343" r:id="rId60"/>
    <p:sldId id="344" r:id="rId61"/>
    <p:sldId id="345" r:id="rId62"/>
    <p:sldId id="346" r:id="rId63"/>
    <p:sldId id="324" r:id="rId64"/>
    <p:sldId id="306" r:id="rId65"/>
    <p:sldId id="308" r:id="rId66"/>
    <p:sldId id="310" r:id="rId67"/>
    <p:sldId id="299" r:id="rId68"/>
    <p:sldId id="297" r:id="rId69"/>
    <p:sldId id="300" r:id="rId70"/>
    <p:sldId id="302" r:id="rId71"/>
    <p:sldId id="294" r:id="rId72"/>
    <p:sldId id="312" r:id="rId73"/>
    <p:sldId id="313" r:id="rId74"/>
    <p:sldId id="293" r:id="rId75"/>
    <p:sldId id="292" r:id="rId76"/>
    <p:sldId id="286" r:id="rId77"/>
    <p:sldId id="288" r:id="rId78"/>
    <p:sldId id="257" r:id="rId79"/>
    <p:sldId id="258" r:id="rId80"/>
    <p:sldId id="259" r:id="rId81"/>
    <p:sldId id="261" r:id="rId82"/>
    <p:sldId id="265" r:id="rId83"/>
    <p:sldId id="262" r:id="rId84"/>
    <p:sldId id="267" r:id="rId85"/>
    <p:sldId id="263" r:id="rId86"/>
    <p:sldId id="266" r:id="rId87"/>
    <p:sldId id="268" r:id="rId88"/>
    <p:sldId id="269" r:id="rId89"/>
    <p:sldId id="270" r:id="rId90"/>
    <p:sldId id="271" r:id="rId91"/>
    <p:sldId id="272" r:id="rId92"/>
    <p:sldId id="273" r:id="rId93"/>
    <p:sldId id="276" r:id="rId94"/>
    <p:sldId id="274" r:id="rId95"/>
    <p:sldId id="275" r:id="rId96"/>
    <p:sldId id="277" r:id="rId97"/>
    <p:sldId id="279" r:id="rId98"/>
    <p:sldId id="280" r:id="rId99"/>
    <p:sldId id="281" r:id="rId100"/>
    <p:sldId id="282" r:id="rId101"/>
    <p:sldId id="283" r:id="rId102"/>
    <p:sldId id="278" r:id="rId103"/>
    <p:sldId id="264" r:id="rId104"/>
    <p:sldId id="285" r:id="rId105"/>
  </p:sldIdLst>
  <p:sldSz cx="12192000" cy="6858000"/>
  <p:notesSz cx="7077075" cy="90281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viewProps" Target="viewProp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5F27E8-DC8F-4077-AEE6-EBFECAC2266F}" type="datetimeFigureOut">
              <a:rPr lang="en-US" smtClean="0"/>
              <a:t>11/17/2017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A67A9-2950-4098-98F6-15D8D0C48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39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529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3034F-9954-4174-BD37-F87E8CCC67FE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30263" y="1128713"/>
            <a:ext cx="5416550" cy="30464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344780"/>
            <a:ext cx="5661660" cy="355481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75141"/>
            <a:ext cx="3066733" cy="452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FAE59-684B-43CD-80C8-104C89FC0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38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4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30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54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26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22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956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16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266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0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339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E3A67-7581-4A60-AF53-B2C0B5AFD9AF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5CA5E-66DC-401B-A83A-AED7BDD28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25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iblegateway.com/passage/?search=2+Cor.9:10-15&amp;version=NKJV#fen-NKJV-28967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0"/>
            <a:ext cx="12036135" cy="6858000"/>
          </a:xfrm>
        </p:spPr>
      </p:pic>
      <p:sp>
        <p:nvSpPr>
          <p:cNvPr id="2" name="TextBox 1"/>
          <p:cNvSpPr txBox="1"/>
          <p:nvPr/>
        </p:nvSpPr>
        <p:spPr>
          <a:xfrm>
            <a:off x="883227" y="529936"/>
            <a:ext cx="10185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Happy Thanksgiving, O’Neal.  May God bless you all.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   Love, Guy and Ann McDaniel   Nov. 19, 2017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24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7" y="238991"/>
            <a:ext cx="11959937" cy="5937972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Psalm 100:4  Be Thankful </a:t>
            </a:r>
            <a:r>
              <a:rPr lang="en-US" sz="5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Unto God   </a:t>
            </a:r>
            <a:endParaRPr lang="en-US" sz="5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8709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thanks for our Elders/Deacons/Preachers/ and all members</a:t>
            </a:r>
          </a:p>
          <a:p>
            <a:r>
              <a:rPr lang="en-US" dirty="0" smtClean="0"/>
              <a:t>Give thanks to God for families…Our Husbands/wives/children/</a:t>
            </a:r>
          </a:p>
          <a:p>
            <a:r>
              <a:rPr lang="en-US" dirty="0"/>
              <a:t> </a:t>
            </a:r>
            <a:r>
              <a:rPr lang="en-US" dirty="0" smtClean="0"/>
              <a:t>  grandchildren/ great grand children…</a:t>
            </a:r>
          </a:p>
          <a:p>
            <a:r>
              <a:rPr lang="en-US" dirty="0" smtClean="0"/>
              <a:t>Give thanks for </a:t>
            </a:r>
            <a:r>
              <a:rPr lang="en-US" dirty="0" err="1" smtClean="0"/>
              <a:t>America..USA</a:t>
            </a:r>
            <a:endParaRPr lang="en-US" dirty="0" smtClean="0"/>
          </a:p>
          <a:p>
            <a:r>
              <a:rPr lang="en-US" dirty="0" smtClean="0"/>
              <a:t>Give thanks for Worship, the </a:t>
            </a:r>
            <a:r>
              <a:rPr lang="en-US" dirty="0" err="1" smtClean="0"/>
              <a:t>priviledge</a:t>
            </a:r>
            <a:r>
              <a:rPr lang="en-US" dirty="0" smtClean="0"/>
              <a:t> we have to worship God</a:t>
            </a:r>
          </a:p>
          <a:p>
            <a:r>
              <a:rPr lang="en-US" dirty="0"/>
              <a:t> </a:t>
            </a:r>
            <a:r>
              <a:rPr lang="en-US" dirty="0" smtClean="0"/>
              <a:t>  in Spirit and in truth.</a:t>
            </a:r>
          </a:p>
          <a:p>
            <a:r>
              <a:rPr lang="en-US" dirty="0" smtClean="0"/>
              <a:t>Give thanks for ‘Showers of Blessings”.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980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Everything …give thanks..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94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shall be showers of blessings…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62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-135083"/>
            <a:ext cx="12039600" cy="6712527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7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endParaRPr lang="en-US" sz="6600" b="1" i="1" baseline="30000" dirty="0" smtClean="0"/>
          </a:p>
          <a:p>
            <a:r>
              <a:rPr lang="en-US" sz="6600" b="1" i="1" baseline="30000" dirty="0" smtClean="0"/>
              <a:t>   How can we ‘give thanks unto God?”</a:t>
            </a:r>
            <a:endParaRPr lang="en-US" sz="6600" b="1" i="1" baseline="30000" dirty="0"/>
          </a:p>
          <a:p>
            <a:r>
              <a:rPr lang="en-US" sz="4800" b="1" baseline="30000" dirty="0" smtClean="0"/>
              <a:t>Psalm 30: 12</a:t>
            </a:r>
            <a:r>
              <a:rPr lang="en-US" sz="4000" baseline="30000" dirty="0" smtClean="0"/>
              <a:t> </a:t>
            </a:r>
            <a:r>
              <a:rPr lang="en-US" sz="4000" dirty="0" smtClean="0"/>
              <a:t>To the end that my glory may</a:t>
            </a:r>
            <a:r>
              <a:rPr lang="en-US" sz="4000" b="1" dirty="0" smtClean="0"/>
              <a:t> </a:t>
            </a:r>
            <a:r>
              <a:rPr lang="en-US" sz="4000" b="1" u="sng" dirty="0" smtClean="0"/>
              <a:t>sing</a:t>
            </a:r>
          </a:p>
          <a:p>
            <a:r>
              <a:rPr lang="en-US" sz="4000" b="1" u="sng" dirty="0" smtClean="0"/>
              <a:t> praise to thee</a:t>
            </a:r>
            <a:r>
              <a:rPr lang="en-US" sz="4000" dirty="0" smtClean="0"/>
              <a:t>, and not be silent. O </a:t>
            </a:r>
            <a:r>
              <a:rPr lang="en-US" sz="4000" cap="small" dirty="0" smtClean="0">
                <a:effectLst/>
              </a:rPr>
              <a:t>Lord</a:t>
            </a:r>
            <a:r>
              <a:rPr lang="en-US" sz="4000" dirty="0" smtClean="0"/>
              <a:t> my God, </a:t>
            </a:r>
          </a:p>
          <a:p>
            <a:r>
              <a:rPr lang="en-US" sz="4000" dirty="0" smtClean="0"/>
              <a:t>I will give </a:t>
            </a:r>
            <a:r>
              <a:rPr lang="en-US" sz="4000" b="1" u="sng" dirty="0" smtClean="0"/>
              <a:t>thanks</a:t>
            </a:r>
            <a:r>
              <a:rPr lang="en-US" sz="4000" dirty="0" smtClean="0"/>
              <a:t> unto thee for ever.</a:t>
            </a:r>
          </a:p>
          <a:p>
            <a:endParaRPr lang="en-US" sz="4000" b="1" u="sng" dirty="0"/>
          </a:p>
          <a:p>
            <a:r>
              <a:rPr lang="en-US" sz="4000" b="1" u="sng" dirty="0" smtClean="0"/>
              <a:t>Praise Him, </a:t>
            </a:r>
            <a:r>
              <a:rPr lang="en-US" sz="4000" b="1" u="sng" dirty="0" smtClean="0"/>
              <a:t>     Praise </a:t>
            </a:r>
            <a:r>
              <a:rPr lang="en-US" sz="4000" b="1" u="sng" dirty="0" smtClean="0"/>
              <a:t>Him….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3388699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" y="0"/>
            <a:ext cx="12043064" cy="6858000"/>
          </a:xfrm>
        </p:spPr>
        <p:txBody>
          <a:bodyPr/>
          <a:lstStyle/>
          <a:p>
            <a:r>
              <a:rPr lang="en-US" sz="3600" b="1" dirty="0"/>
              <a:t>Psalm </a:t>
            </a:r>
            <a:r>
              <a:rPr lang="en-US" sz="3600" b="1" dirty="0" smtClean="0"/>
              <a:t>100</a:t>
            </a:r>
            <a:endParaRPr lang="en-US" sz="3600" b="1" dirty="0"/>
          </a:p>
          <a:p>
            <a:r>
              <a:rPr lang="en-US" sz="3600" dirty="0" smtClean="0"/>
              <a:t>1</a:t>
            </a:r>
            <a:r>
              <a:rPr lang="en-US" sz="3600" dirty="0"/>
              <a:t> Make a joyful noise unto the </a:t>
            </a:r>
            <a:r>
              <a:rPr lang="en-US" sz="3600" cap="small" dirty="0"/>
              <a:t>Lord</a:t>
            </a:r>
            <a:r>
              <a:rPr lang="en-US" sz="3600" dirty="0"/>
              <a:t>, all ye lands.</a:t>
            </a:r>
          </a:p>
          <a:p>
            <a:r>
              <a:rPr lang="en-US" sz="3600" baseline="30000" dirty="0"/>
              <a:t>2 </a:t>
            </a:r>
            <a:r>
              <a:rPr lang="en-US" sz="3600" dirty="0"/>
              <a:t>Serve the </a:t>
            </a:r>
            <a:r>
              <a:rPr lang="en-US" sz="3600" cap="small" dirty="0"/>
              <a:t>Lord</a:t>
            </a:r>
            <a:r>
              <a:rPr lang="en-US" sz="3600" dirty="0"/>
              <a:t> with gladness: come before his presence with singing.</a:t>
            </a:r>
          </a:p>
          <a:p>
            <a:r>
              <a:rPr lang="en-US" sz="3600" baseline="30000" dirty="0"/>
              <a:t>3 </a:t>
            </a:r>
            <a:r>
              <a:rPr lang="en-US" sz="3600" dirty="0"/>
              <a:t>Know ye that the </a:t>
            </a:r>
            <a:r>
              <a:rPr lang="en-US" sz="3600" cap="small" dirty="0"/>
              <a:t>Lord</a:t>
            </a:r>
            <a:r>
              <a:rPr lang="en-US" sz="3600" dirty="0"/>
              <a:t> he is God: it is he that hath made us, and not we ourselves; we are his people, and the sheep of his pasture.</a:t>
            </a:r>
          </a:p>
          <a:p>
            <a:r>
              <a:rPr lang="en-US" sz="3600" baseline="30000" dirty="0"/>
              <a:t>4 </a:t>
            </a:r>
            <a:r>
              <a:rPr lang="en-US" sz="3600" dirty="0"/>
              <a:t>Enter into his gates with </a:t>
            </a:r>
            <a:r>
              <a:rPr lang="en-US" sz="3600" b="1" u="sng" dirty="0">
                <a:solidFill>
                  <a:srgbClr val="FF0000"/>
                </a:solidFill>
              </a:rPr>
              <a:t>thanksgiving</a:t>
            </a:r>
            <a:r>
              <a:rPr lang="en-US" sz="3600" dirty="0"/>
              <a:t>, and into his courts with praise: </a:t>
            </a:r>
            <a:r>
              <a:rPr lang="en-US" sz="3600" b="1" u="sng" dirty="0">
                <a:solidFill>
                  <a:srgbClr val="FF0000"/>
                </a:solidFill>
              </a:rPr>
              <a:t>be thankful unto him</a:t>
            </a:r>
            <a:r>
              <a:rPr lang="en-US" sz="3600" dirty="0"/>
              <a:t>, and bless his name.</a:t>
            </a:r>
          </a:p>
          <a:p>
            <a:r>
              <a:rPr lang="en-US" sz="3600" baseline="30000" dirty="0"/>
              <a:t>5 </a:t>
            </a:r>
            <a:r>
              <a:rPr lang="en-US" sz="3600" dirty="0"/>
              <a:t>For the </a:t>
            </a:r>
            <a:r>
              <a:rPr lang="en-US" sz="3600" cap="small" dirty="0"/>
              <a:t>Lord</a:t>
            </a:r>
            <a:r>
              <a:rPr lang="en-US" sz="3600" dirty="0"/>
              <a:t> is good; his mercy is everlasting; and his truth </a:t>
            </a:r>
            <a:r>
              <a:rPr lang="en-US" sz="3600" dirty="0" err="1"/>
              <a:t>endureth</a:t>
            </a:r>
            <a:r>
              <a:rPr lang="en-US" sz="3600" dirty="0"/>
              <a:t> to all generations.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9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3800" b="1" dirty="0" smtClean="0"/>
              <a:t>And</a:t>
            </a:r>
            <a:endParaRPr lang="en-US" sz="13800" b="1" dirty="0"/>
          </a:p>
        </p:txBody>
      </p:sp>
    </p:spTree>
    <p:extLst>
      <p:ext uri="{BB962C8B-B14F-4D97-AF65-F5344CB8AC3E}">
        <p14:creationId xmlns:p14="http://schemas.microsoft.com/office/powerpoint/2010/main" val="42644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796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818"/>
            <a:ext cx="12192000" cy="6650182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Why?   James tells us why!!  </a:t>
            </a:r>
          </a:p>
          <a:p>
            <a:r>
              <a:rPr lang="en-US" sz="4400" b="1" u="sng" dirty="0" smtClean="0"/>
              <a:t> </a:t>
            </a:r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James 1:17  </a:t>
            </a:r>
            <a:r>
              <a:rPr lang="en-US" sz="4400" baseline="30000" dirty="0"/>
              <a:t>17 </a:t>
            </a:r>
            <a:r>
              <a:rPr lang="en-US" sz="4400" dirty="0"/>
              <a:t>Every good gift and every perfect </a:t>
            </a:r>
            <a:r>
              <a:rPr lang="en-US" sz="4400" dirty="0" smtClean="0"/>
              <a:t>gift</a:t>
            </a:r>
          </a:p>
          <a:p>
            <a:r>
              <a:rPr lang="en-US" sz="4400" dirty="0" smtClean="0"/>
              <a:t> </a:t>
            </a:r>
            <a:r>
              <a:rPr lang="en-US" sz="4400" dirty="0"/>
              <a:t>is from above, and cometh down </a:t>
            </a:r>
            <a:r>
              <a:rPr lang="en-US" sz="4400" b="1" u="sng" dirty="0">
                <a:solidFill>
                  <a:srgbClr val="FF0000"/>
                </a:solidFill>
              </a:rPr>
              <a:t>from </a:t>
            </a:r>
            <a:r>
              <a:rPr lang="en-US" sz="4400" b="1" u="sng" dirty="0" smtClean="0">
                <a:solidFill>
                  <a:srgbClr val="FF0000"/>
                </a:solidFill>
              </a:rPr>
              <a:t>the</a:t>
            </a:r>
          </a:p>
          <a:p>
            <a:r>
              <a:rPr lang="en-US" sz="4400" b="1" u="sng" dirty="0" smtClean="0">
                <a:solidFill>
                  <a:srgbClr val="FF0000"/>
                </a:solidFill>
              </a:rPr>
              <a:t> </a:t>
            </a:r>
            <a:r>
              <a:rPr lang="en-US" sz="4400" b="1" u="sng" dirty="0">
                <a:solidFill>
                  <a:srgbClr val="FF0000"/>
                </a:solidFill>
              </a:rPr>
              <a:t>Father of lights</a:t>
            </a:r>
            <a:r>
              <a:rPr lang="en-US" sz="4400" dirty="0"/>
              <a:t>, with whom is no variableness</a:t>
            </a:r>
            <a:r>
              <a:rPr lang="en-US" sz="4400" dirty="0" smtClean="0"/>
              <a:t>,</a:t>
            </a:r>
          </a:p>
          <a:p>
            <a:r>
              <a:rPr lang="en-US" sz="4400" dirty="0" smtClean="0"/>
              <a:t> </a:t>
            </a:r>
            <a:r>
              <a:rPr lang="en-US" sz="4400" dirty="0"/>
              <a:t>neither shadow of turning.</a:t>
            </a:r>
          </a:p>
        </p:txBody>
      </p:sp>
    </p:spTree>
    <p:extLst>
      <p:ext uri="{BB962C8B-B14F-4D97-AF65-F5344CB8AC3E}">
        <p14:creationId xmlns:p14="http://schemas.microsoft.com/office/powerpoint/2010/main" val="280392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/>
              <a:t>And</a:t>
            </a:r>
            <a:endParaRPr lang="en-US" sz="6600" b="1" u="sng" dirty="0"/>
          </a:p>
        </p:txBody>
      </p:sp>
    </p:spTree>
    <p:extLst>
      <p:ext uri="{BB962C8B-B14F-4D97-AF65-F5344CB8AC3E}">
        <p14:creationId xmlns:p14="http://schemas.microsoft.com/office/powerpoint/2010/main" val="41055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Do Not Forget </a:t>
            </a:r>
            <a:r>
              <a:rPr lang="en-US" sz="5400" b="1" u="sng" dirty="0" smtClean="0"/>
              <a:t>All</a:t>
            </a:r>
            <a:r>
              <a:rPr lang="en-US" sz="5400" b="1" dirty="0" smtClean="0"/>
              <a:t> His Benefits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5011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Psalm </a:t>
            </a:r>
            <a:r>
              <a:rPr lang="en-US" sz="3600" b="1" dirty="0" smtClean="0"/>
              <a:t>103:</a:t>
            </a:r>
            <a:r>
              <a:rPr lang="en-US" sz="3600" dirty="0" smtClean="0"/>
              <a:t>1</a:t>
            </a:r>
            <a:r>
              <a:rPr lang="en-US" sz="3600" dirty="0"/>
              <a:t> Bless the </a:t>
            </a:r>
            <a:r>
              <a:rPr lang="en-US" sz="3600" cap="small" dirty="0"/>
              <a:t>Lord</a:t>
            </a:r>
            <a:r>
              <a:rPr lang="en-US" sz="3600" dirty="0"/>
              <a:t>, O my soul: and all that is within me, bless his holy name.</a:t>
            </a:r>
          </a:p>
          <a:p>
            <a:r>
              <a:rPr lang="en-US" sz="3600" baseline="30000" dirty="0"/>
              <a:t>2 </a:t>
            </a:r>
            <a:r>
              <a:rPr lang="en-US" sz="3600" dirty="0"/>
              <a:t>Bless the </a:t>
            </a:r>
            <a:r>
              <a:rPr lang="en-US" sz="3600" cap="small" dirty="0"/>
              <a:t>Lord</a:t>
            </a:r>
            <a:r>
              <a:rPr lang="en-US" sz="3600" dirty="0"/>
              <a:t>, O my soul, and </a:t>
            </a:r>
            <a:r>
              <a:rPr lang="en-US" sz="3600" b="1" u="sng" dirty="0">
                <a:solidFill>
                  <a:srgbClr val="FF0000"/>
                </a:solidFill>
              </a:rPr>
              <a:t>forget not all his benefits:</a:t>
            </a:r>
          </a:p>
          <a:p>
            <a:r>
              <a:rPr lang="en-US" sz="3600" baseline="30000" dirty="0"/>
              <a:t>3 </a:t>
            </a:r>
            <a:r>
              <a:rPr lang="en-US" sz="3600" dirty="0"/>
              <a:t>Who </a:t>
            </a:r>
            <a:r>
              <a:rPr lang="en-US" sz="3600" b="1" u="sng" dirty="0" err="1"/>
              <a:t>forgiveth</a:t>
            </a:r>
            <a:r>
              <a:rPr lang="en-US" sz="3600" dirty="0"/>
              <a:t> all thine iniquities; who </a:t>
            </a:r>
            <a:r>
              <a:rPr lang="en-US" sz="3600" b="1" u="sng" dirty="0" err="1"/>
              <a:t>healeth</a:t>
            </a:r>
            <a:r>
              <a:rPr lang="en-US" sz="3600" b="1" u="sng" dirty="0"/>
              <a:t> </a:t>
            </a:r>
            <a:r>
              <a:rPr lang="en-US" sz="3600" dirty="0"/>
              <a:t>all thy diseases;</a:t>
            </a:r>
          </a:p>
          <a:p>
            <a:r>
              <a:rPr lang="en-US" sz="3600" baseline="30000" dirty="0"/>
              <a:t>4 </a:t>
            </a:r>
            <a:r>
              <a:rPr lang="en-US" sz="3600" dirty="0"/>
              <a:t>Who</a:t>
            </a:r>
            <a:r>
              <a:rPr lang="en-US" sz="3600" b="1" u="sng" dirty="0"/>
              <a:t> </a:t>
            </a:r>
            <a:r>
              <a:rPr lang="en-US" sz="3600" b="1" u="sng" dirty="0" err="1"/>
              <a:t>redeemeth</a:t>
            </a:r>
            <a:r>
              <a:rPr lang="en-US" sz="3600" b="1" u="sng" dirty="0"/>
              <a:t> </a:t>
            </a:r>
            <a:r>
              <a:rPr lang="en-US" sz="3600" dirty="0"/>
              <a:t>thy life from destruction; who </a:t>
            </a:r>
            <a:r>
              <a:rPr lang="en-US" sz="3600" b="1" u="sng" dirty="0" err="1"/>
              <a:t>crowneth</a:t>
            </a:r>
            <a:r>
              <a:rPr lang="en-US" sz="3600" dirty="0"/>
              <a:t> thee with lovingkindness and tender mercies;</a:t>
            </a:r>
          </a:p>
          <a:p>
            <a:r>
              <a:rPr lang="en-US" sz="3600" baseline="30000" dirty="0"/>
              <a:t>5 </a:t>
            </a:r>
            <a:r>
              <a:rPr lang="en-US" sz="3600" dirty="0"/>
              <a:t>Who </a:t>
            </a:r>
            <a:r>
              <a:rPr lang="en-US" sz="3600" b="1" u="sng" dirty="0" err="1">
                <a:solidFill>
                  <a:srgbClr val="FF0000"/>
                </a:solidFill>
              </a:rPr>
              <a:t>satisfieth</a:t>
            </a:r>
            <a:r>
              <a:rPr lang="en-US" sz="3600" b="1" u="sng" dirty="0">
                <a:solidFill>
                  <a:srgbClr val="FF0000"/>
                </a:solidFill>
              </a:rPr>
              <a:t> thy mouth with good things</a:t>
            </a:r>
            <a:r>
              <a:rPr lang="en-US" sz="3600" dirty="0"/>
              <a:t>; so that thy youth is renewed like the eagle's.</a:t>
            </a:r>
          </a:p>
          <a:p>
            <a:r>
              <a:rPr lang="en-US" sz="3600" baseline="30000" dirty="0"/>
              <a:t>6 </a:t>
            </a:r>
            <a:r>
              <a:rPr lang="en-US" sz="3600" dirty="0"/>
              <a:t>The </a:t>
            </a:r>
            <a:r>
              <a:rPr lang="en-US" sz="3600" b="1" u="sng" cap="small" dirty="0"/>
              <a:t>Lord</a:t>
            </a:r>
            <a:r>
              <a:rPr lang="en-US" sz="3600" b="1" u="sng" dirty="0"/>
              <a:t> </a:t>
            </a:r>
            <a:r>
              <a:rPr lang="en-US" sz="3600" b="1" u="sng" dirty="0" err="1"/>
              <a:t>executeth</a:t>
            </a:r>
            <a:r>
              <a:rPr lang="en-US" sz="3600" b="1" u="sng" dirty="0"/>
              <a:t> </a:t>
            </a:r>
            <a:r>
              <a:rPr lang="en-US" sz="3600" dirty="0"/>
              <a:t>righteousness and judgment for all that are </a:t>
            </a:r>
            <a:r>
              <a:rPr lang="en-US" sz="3600" dirty="0" smtClean="0"/>
              <a:t>oppressed.</a:t>
            </a:r>
            <a:r>
              <a:rPr lang="en-US" sz="3600" baseline="30000" dirty="0" smtClean="0"/>
              <a:t>7</a:t>
            </a:r>
            <a:r>
              <a:rPr lang="en-US" sz="3600" baseline="30000" dirty="0"/>
              <a:t> </a:t>
            </a:r>
            <a:r>
              <a:rPr lang="en-US" sz="3600" dirty="0"/>
              <a:t>He made known his ways unto Moses, his acts unto the children of </a:t>
            </a:r>
            <a:r>
              <a:rPr lang="en-US" sz="3600" dirty="0" smtClean="0"/>
              <a:t>Israel.</a:t>
            </a:r>
            <a:r>
              <a:rPr lang="en-US" sz="3600" baseline="30000" dirty="0" smtClean="0"/>
              <a:t>8</a:t>
            </a:r>
            <a:r>
              <a:rPr lang="en-US" sz="3600" baseline="30000" dirty="0"/>
              <a:t> </a:t>
            </a:r>
            <a:r>
              <a:rPr lang="en-US" sz="3600" dirty="0"/>
              <a:t>The </a:t>
            </a:r>
            <a:r>
              <a:rPr lang="en-US" sz="3600" b="1" u="sng" cap="small" dirty="0"/>
              <a:t>Lord</a:t>
            </a:r>
            <a:r>
              <a:rPr lang="en-US" sz="3600" b="1" u="sng" dirty="0"/>
              <a:t> is merciful and gracious</a:t>
            </a:r>
            <a:r>
              <a:rPr lang="en-US" sz="3600" dirty="0"/>
              <a:t>, slow to anger, and </a:t>
            </a:r>
            <a:r>
              <a:rPr lang="en-US" sz="3600" b="1" u="sng" dirty="0">
                <a:solidFill>
                  <a:srgbClr val="FF0000"/>
                </a:solidFill>
              </a:rPr>
              <a:t>plenteous in mercy</a:t>
            </a:r>
            <a:r>
              <a:rPr lang="en-US" sz="36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0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" y="72736"/>
            <a:ext cx="12098482" cy="6785264"/>
          </a:xfrm>
        </p:spPr>
        <p:txBody>
          <a:bodyPr>
            <a:noAutofit/>
          </a:bodyPr>
          <a:lstStyle/>
          <a:p>
            <a:r>
              <a:rPr lang="en-US" sz="3600" baseline="30000" dirty="0"/>
              <a:t>9 </a:t>
            </a:r>
            <a:r>
              <a:rPr lang="en-US" sz="3600" dirty="0"/>
              <a:t>He will not always chide: neither will he keep his anger for </a:t>
            </a:r>
            <a:r>
              <a:rPr lang="en-US" sz="3600" dirty="0" smtClean="0"/>
              <a:t>ever.</a:t>
            </a:r>
            <a:r>
              <a:rPr lang="en-US" sz="3600" baseline="30000" dirty="0" smtClean="0"/>
              <a:t>10</a:t>
            </a:r>
            <a:r>
              <a:rPr lang="en-US" sz="3600" baseline="30000" dirty="0"/>
              <a:t> </a:t>
            </a:r>
            <a:r>
              <a:rPr lang="en-US" sz="3600" dirty="0"/>
              <a:t>He hath </a:t>
            </a:r>
            <a:r>
              <a:rPr lang="en-US" sz="3600" b="1" u="sng" dirty="0"/>
              <a:t>not dealt with us after our sins</a:t>
            </a:r>
            <a:r>
              <a:rPr lang="en-US" sz="3600" dirty="0"/>
              <a:t>; nor </a:t>
            </a:r>
            <a:r>
              <a:rPr lang="en-US" sz="3600" b="1" u="sng" dirty="0"/>
              <a:t>rewarded us </a:t>
            </a:r>
            <a:r>
              <a:rPr lang="en-US" sz="3600" dirty="0"/>
              <a:t>according to our </a:t>
            </a:r>
            <a:r>
              <a:rPr lang="en-US" sz="3600" dirty="0" smtClean="0"/>
              <a:t>iniquities.</a:t>
            </a:r>
            <a:r>
              <a:rPr lang="en-US" sz="3600" baseline="30000" dirty="0" smtClean="0"/>
              <a:t>11</a:t>
            </a:r>
            <a:r>
              <a:rPr lang="en-US" sz="3600" baseline="30000" dirty="0"/>
              <a:t> </a:t>
            </a:r>
            <a:r>
              <a:rPr lang="en-US" sz="3600" dirty="0"/>
              <a:t>For as the heaven is high above the earth, so great is his mercy toward them that fear </a:t>
            </a:r>
            <a:r>
              <a:rPr lang="en-US" sz="3600" dirty="0" smtClean="0"/>
              <a:t>him.</a:t>
            </a:r>
            <a:r>
              <a:rPr lang="en-US" sz="3600" b="1" u="sng" baseline="30000" dirty="0" smtClean="0">
                <a:solidFill>
                  <a:srgbClr val="FF0000"/>
                </a:solidFill>
              </a:rPr>
              <a:t>12</a:t>
            </a:r>
            <a:r>
              <a:rPr lang="en-US" sz="3600" b="1" u="sng" baseline="30000" dirty="0">
                <a:solidFill>
                  <a:srgbClr val="FF0000"/>
                </a:solidFill>
              </a:rPr>
              <a:t> </a:t>
            </a:r>
            <a:r>
              <a:rPr lang="en-US" sz="3600" b="1" u="sng" dirty="0">
                <a:solidFill>
                  <a:srgbClr val="FF0000"/>
                </a:solidFill>
              </a:rPr>
              <a:t>As far as the east is from the west, so far hath he removed our transgressions from us.</a:t>
            </a:r>
          </a:p>
          <a:p>
            <a:r>
              <a:rPr lang="en-US" sz="3600" baseline="30000" dirty="0"/>
              <a:t>13 </a:t>
            </a:r>
            <a:r>
              <a:rPr lang="en-US" sz="3600" dirty="0"/>
              <a:t>Like as a father </a:t>
            </a:r>
            <a:r>
              <a:rPr lang="en-US" sz="3600" dirty="0" err="1"/>
              <a:t>pitieth</a:t>
            </a:r>
            <a:r>
              <a:rPr lang="en-US" sz="3600" dirty="0"/>
              <a:t> his children, so the</a:t>
            </a:r>
            <a:r>
              <a:rPr lang="en-US" sz="3600" b="1" u="sng" dirty="0"/>
              <a:t> </a:t>
            </a:r>
            <a:r>
              <a:rPr lang="en-US" sz="3600" b="1" u="sng" cap="small" dirty="0"/>
              <a:t>Lord</a:t>
            </a:r>
            <a:r>
              <a:rPr lang="en-US" sz="3600" b="1" u="sng" dirty="0"/>
              <a:t> </a:t>
            </a:r>
            <a:r>
              <a:rPr lang="en-US" sz="3600" b="1" u="sng" dirty="0" err="1"/>
              <a:t>pitieth</a:t>
            </a:r>
            <a:r>
              <a:rPr lang="en-US" sz="3600" b="1" u="sng" dirty="0"/>
              <a:t> them that fear </a:t>
            </a:r>
            <a:r>
              <a:rPr lang="en-US" sz="3600" b="1" u="sng" dirty="0" smtClean="0"/>
              <a:t>him.</a:t>
            </a:r>
            <a:r>
              <a:rPr lang="en-US" sz="3600" b="1" u="sng" baseline="30000" dirty="0" smtClean="0"/>
              <a:t>14</a:t>
            </a:r>
            <a:r>
              <a:rPr lang="en-US" sz="3600" baseline="30000" dirty="0"/>
              <a:t> </a:t>
            </a:r>
            <a:r>
              <a:rPr lang="en-US" sz="3600" b="1" dirty="0"/>
              <a:t>For he </a:t>
            </a:r>
            <a:r>
              <a:rPr lang="en-US" sz="3600" b="1" dirty="0" err="1"/>
              <a:t>knoweth</a:t>
            </a:r>
            <a:r>
              <a:rPr lang="en-US" sz="3600" b="1" dirty="0"/>
              <a:t> our frame</a:t>
            </a:r>
            <a:r>
              <a:rPr lang="en-US" sz="3600" dirty="0"/>
              <a:t>; </a:t>
            </a:r>
            <a:r>
              <a:rPr lang="en-US" sz="3600" b="1" dirty="0">
                <a:solidFill>
                  <a:srgbClr val="FF0000"/>
                </a:solidFill>
              </a:rPr>
              <a:t>he </a:t>
            </a:r>
            <a:r>
              <a:rPr lang="en-US" sz="3600" b="1" dirty="0" err="1">
                <a:solidFill>
                  <a:srgbClr val="FF0000"/>
                </a:solidFill>
              </a:rPr>
              <a:t>remembereth</a:t>
            </a:r>
            <a:r>
              <a:rPr lang="en-US" sz="3600" b="1" dirty="0">
                <a:solidFill>
                  <a:srgbClr val="FF0000"/>
                </a:solidFill>
              </a:rPr>
              <a:t> that we are dust</a:t>
            </a:r>
            <a:r>
              <a:rPr lang="en-US" sz="3600" dirty="0"/>
              <a:t>.</a:t>
            </a:r>
          </a:p>
          <a:p>
            <a:r>
              <a:rPr lang="en-US" sz="3600" baseline="30000" dirty="0"/>
              <a:t>15 </a:t>
            </a:r>
            <a:r>
              <a:rPr lang="en-US" sz="3600" dirty="0"/>
              <a:t>As for man, his days are as grass: as a flower of the field, so he </a:t>
            </a:r>
            <a:r>
              <a:rPr lang="en-US" sz="3600" dirty="0" err="1"/>
              <a:t>flourisheth</a:t>
            </a:r>
            <a:r>
              <a:rPr lang="en-US" sz="3600" dirty="0"/>
              <a:t>.</a:t>
            </a:r>
          </a:p>
          <a:p>
            <a:r>
              <a:rPr lang="en-US" sz="3600" baseline="30000" dirty="0"/>
              <a:t>16 </a:t>
            </a:r>
            <a:r>
              <a:rPr lang="en-US" sz="3600" dirty="0"/>
              <a:t>For the wind </a:t>
            </a:r>
            <a:r>
              <a:rPr lang="en-US" sz="3600" dirty="0" err="1"/>
              <a:t>passeth</a:t>
            </a:r>
            <a:r>
              <a:rPr lang="en-US" sz="3600" dirty="0"/>
              <a:t> over it, and it is gone; and the place thereof shall know it no more</a:t>
            </a:r>
          </a:p>
        </p:txBody>
      </p:sp>
    </p:spTree>
    <p:extLst>
      <p:ext uri="{BB962C8B-B14F-4D97-AF65-F5344CB8AC3E}">
        <p14:creationId xmlns:p14="http://schemas.microsoft.com/office/powerpoint/2010/main" val="300893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785264"/>
          </a:xfrm>
        </p:spPr>
        <p:txBody>
          <a:bodyPr>
            <a:normAutofit lnSpcReduction="10000"/>
          </a:bodyPr>
          <a:lstStyle/>
          <a:p>
            <a:r>
              <a:rPr lang="en-US" sz="3600" baseline="30000" dirty="0"/>
              <a:t>17 </a:t>
            </a:r>
            <a:r>
              <a:rPr lang="en-US" sz="3600" dirty="0"/>
              <a:t>But the </a:t>
            </a:r>
            <a:r>
              <a:rPr lang="en-US" sz="3600" b="1" i="1" u="sng" dirty="0"/>
              <a:t>mercy of the </a:t>
            </a:r>
            <a:r>
              <a:rPr lang="en-US" sz="3600" b="1" i="1" u="sng" cap="small" dirty="0"/>
              <a:t>Lord</a:t>
            </a:r>
            <a:r>
              <a:rPr lang="en-US" sz="3600" b="1" i="1" u="sng" dirty="0"/>
              <a:t> </a:t>
            </a:r>
            <a:r>
              <a:rPr lang="en-US" sz="3600" dirty="0"/>
              <a:t>is from everlasting to everlasting upon them that fear him, and his righteousness unto children's children;</a:t>
            </a:r>
          </a:p>
          <a:p>
            <a:r>
              <a:rPr lang="en-US" sz="3600" baseline="30000" dirty="0"/>
              <a:t>18 </a:t>
            </a:r>
            <a:r>
              <a:rPr lang="en-US" sz="3600" dirty="0"/>
              <a:t>To such as keep his covenant, and to those that remember his commandments to do them.</a:t>
            </a:r>
          </a:p>
          <a:p>
            <a:r>
              <a:rPr lang="en-US" sz="3600" baseline="30000" dirty="0"/>
              <a:t>19 </a:t>
            </a:r>
            <a:r>
              <a:rPr lang="en-US" sz="3600" dirty="0"/>
              <a:t>The </a:t>
            </a:r>
            <a:r>
              <a:rPr lang="en-US" sz="3600" cap="small" dirty="0"/>
              <a:t>Lord</a:t>
            </a:r>
            <a:r>
              <a:rPr lang="en-US" sz="3600" dirty="0"/>
              <a:t> hath prepared his throne in the heavens; and his kingdom </a:t>
            </a:r>
            <a:r>
              <a:rPr lang="en-US" sz="3600" dirty="0" err="1"/>
              <a:t>ruleth</a:t>
            </a:r>
            <a:r>
              <a:rPr lang="en-US" sz="3600" dirty="0"/>
              <a:t> over all.</a:t>
            </a:r>
          </a:p>
          <a:p>
            <a:r>
              <a:rPr lang="en-US" sz="3600" baseline="30000" dirty="0"/>
              <a:t>20</a:t>
            </a:r>
            <a:r>
              <a:rPr lang="en-US" sz="3600" b="1" u="sng" baseline="30000" dirty="0">
                <a:solidFill>
                  <a:srgbClr val="FF0000"/>
                </a:solidFill>
              </a:rPr>
              <a:t> </a:t>
            </a:r>
            <a:r>
              <a:rPr lang="en-US" sz="3600" b="1" u="sng" dirty="0">
                <a:solidFill>
                  <a:srgbClr val="FF0000"/>
                </a:solidFill>
              </a:rPr>
              <a:t>Bless the </a:t>
            </a:r>
            <a:r>
              <a:rPr lang="en-US" sz="3600" b="1" u="sng" cap="small" dirty="0">
                <a:solidFill>
                  <a:srgbClr val="FF0000"/>
                </a:solidFill>
              </a:rPr>
              <a:t>Lord</a:t>
            </a:r>
            <a:r>
              <a:rPr lang="en-US" sz="3600" dirty="0"/>
              <a:t>, ye his angels, that excel in strength, that do his commandments, hearkening unto the voice of his word.</a:t>
            </a:r>
          </a:p>
          <a:p>
            <a:r>
              <a:rPr lang="en-US" sz="3600" baseline="30000" dirty="0"/>
              <a:t>21 </a:t>
            </a:r>
            <a:r>
              <a:rPr lang="en-US" sz="3600" b="1" u="sng" dirty="0">
                <a:solidFill>
                  <a:srgbClr val="FF0000"/>
                </a:solidFill>
              </a:rPr>
              <a:t>Bless ye the </a:t>
            </a:r>
            <a:r>
              <a:rPr lang="en-US" sz="3600" b="1" u="sng" cap="small" dirty="0">
                <a:solidFill>
                  <a:srgbClr val="FF0000"/>
                </a:solidFill>
              </a:rPr>
              <a:t>Lord</a:t>
            </a:r>
            <a:r>
              <a:rPr lang="en-US" sz="3600" dirty="0"/>
              <a:t>, all ye his hosts; ye ministers of his, that do his pleasure.</a:t>
            </a:r>
          </a:p>
          <a:p>
            <a:r>
              <a:rPr lang="en-US" sz="3600" baseline="30000" dirty="0"/>
              <a:t>22 </a:t>
            </a:r>
            <a:r>
              <a:rPr lang="en-US" sz="3600" b="1" u="sng" dirty="0">
                <a:solidFill>
                  <a:srgbClr val="FF0000"/>
                </a:solidFill>
              </a:rPr>
              <a:t>Bless the </a:t>
            </a:r>
            <a:r>
              <a:rPr lang="en-US" sz="3600" b="1" u="sng" cap="small" dirty="0">
                <a:solidFill>
                  <a:srgbClr val="FF0000"/>
                </a:solidFill>
              </a:rPr>
              <a:t>Lord</a:t>
            </a:r>
            <a:r>
              <a:rPr lang="en-US" sz="3600" dirty="0"/>
              <a:t>, all his works in all places of his dominion: </a:t>
            </a:r>
            <a:r>
              <a:rPr lang="en-US" sz="3600" b="1" i="1" u="sng" dirty="0"/>
              <a:t>bless the </a:t>
            </a:r>
            <a:r>
              <a:rPr lang="en-US" sz="3600" b="1" i="1" u="sng" cap="small" dirty="0"/>
              <a:t>Lord</a:t>
            </a:r>
            <a:r>
              <a:rPr lang="en-US" sz="3600" b="1" i="1" u="sng" dirty="0"/>
              <a:t>, O my soul.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8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84626" cy="6857999"/>
          </a:xfrm>
        </p:spPr>
      </p:pic>
      <p:sp>
        <p:nvSpPr>
          <p:cNvPr id="5" name="TextBox 4"/>
          <p:cNvSpPr txBox="1"/>
          <p:nvPr/>
        </p:nvSpPr>
        <p:spPr>
          <a:xfrm>
            <a:off x="-1" y="675409"/>
            <a:ext cx="1191837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 Early Settlers had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Plenty of Water Fowl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Many turkeys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Much Venison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Lots of Fish like cod and bass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Indian Corn from which they made meal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They wrote back </a:t>
            </a:r>
            <a:r>
              <a:rPr lang="en-US" sz="3600" b="1" dirty="0" smtClean="0"/>
              <a:t>to England </a:t>
            </a:r>
            <a:r>
              <a:rPr lang="en-US" sz="3600" b="1" dirty="0" smtClean="0"/>
              <a:t>of how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prosperous this new 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</a:t>
            </a:r>
            <a:r>
              <a:rPr lang="en-US" sz="3600" b="1" dirty="0" smtClean="0"/>
              <a:t>land was!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7383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1" y="83127"/>
            <a:ext cx="11114809" cy="6093836"/>
          </a:xfrm>
        </p:spPr>
        <p:txBody>
          <a:bodyPr>
            <a:normAutofit/>
          </a:bodyPr>
          <a:lstStyle/>
          <a:p>
            <a:r>
              <a:rPr lang="en-US" sz="8000" b="1" u="sng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God</a:t>
            </a:r>
          </a:p>
          <a:p>
            <a:r>
              <a:rPr lang="en-US" sz="8000" b="1" dirty="0"/>
              <a:t> </a:t>
            </a:r>
            <a:r>
              <a:rPr lang="en-US" sz="8000" b="1" dirty="0" smtClean="0"/>
              <a:t>  1.</a:t>
            </a:r>
            <a:r>
              <a:rPr lang="en-US" sz="3600" b="1" dirty="0" smtClean="0"/>
              <a:t>Joshua did.  Joshua 24:14,15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2.Joseph did.  Gen. 39:9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3.Jonah did.   Jonah 2:9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4. Jesus did.   Heb. 5:8-9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159799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357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91" y="100734"/>
            <a:ext cx="10515600" cy="6830002"/>
          </a:xfrm>
        </p:spPr>
        <p:txBody>
          <a:bodyPr/>
          <a:lstStyle/>
          <a:p>
            <a:endParaRPr lang="en-US" baseline="30000" dirty="0" smtClean="0"/>
          </a:p>
          <a:p>
            <a:endParaRPr lang="en-US" baseline="30000" dirty="0"/>
          </a:p>
          <a:p>
            <a:r>
              <a:rPr lang="en-US" sz="4000" dirty="0" smtClean="0"/>
              <a:t>     </a:t>
            </a:r>
            <a:r>
              <a:rPr lang="en-US" sz="4000" b="1" i="1" u="sng" dirty="0" smtClean="0"/>
              <a:t>James 1:2-3</a:t>
            </a:r>
            <a:r>
              <a:rPr lang="en-US" sz="4000" b="1" i="1" u="sng" baseline="30000" dirty="0"/>
              <a:t> </a:t>
            </a:r>
            <a:endParaRPr lang="en-US" sz="4000" b="1" i="1" u="sng" baseline="30000" dirty="0" smtClean="0"/>
          </a:p>
          <a:p>
            <a:r>
              <a:rPr lang="en-US" sz="4000" dirty="0" smtClean="0"/>
              <a:t>My </a:t>
            </a:r>
            <a:r>
              <a:rPr lang="en-US" sz="4000" dirty="0"/>
              <a:t>brethren, </a:t>
            </a:r>
            <a:r>
              <a:rPr lang="en-US" sz="4000" b="1" dirty="0">
                <a:solidFill>
                  <a:srgbClr val="FF0000"/>
                </a:solidFill>
              </a:rPr>
              <a:t>count it all joy </a:t>
            </a:r>
            <a:r>
              <a:rPr lang="en-US" sz="4000" dirty="0"/>
              <a:t>when ye fall into divers temptations;</a:t>
            </a:r>
          </a:p>
          <a:p>
            <a:r>
              <a:rPr lang="en-US" sz="4000" baseline="30000" dirty="0"/>
              <a:t>3 </a:t>
            </a:r>
            <a:r>
              <a:rPr lang="en-US" sz="4000" dirty="0"/>
              <a:t>Knowing this, that the trying of your faith </a:t>
            </a:r>
            <a:r>
              <a:rPr lang="en-US" sz="4000" dirty="0" err="1"/>
              <a:t>worketh</a:t>
            </a:r>
            <a:r>
              <a:rPr lang="en-US" sz="4000" dirty="0"/>
              <a:t> patience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30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" y="0"/>
            <a:ext cx="12043064" cy="6774873"/>
          </a:xfrm>
        </p:spPr>
      </p:pic>
    </p:spTree>
    <p:extLst>
      <p:ext uri="{BB962C8B-B14F-4D97-AF65-F5344CB8AC3E}">
        <p14:creationId xmlns:p14="http://schemas.microsoft.com/office/powerpoint/2010/main" val="37970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736"/>
            <a:ext cx="12191999" cy="6930736"/>
          </a:xfrm>
        </p:spPr>
      </p:pic>
    </p:spTree>
    <p:extLst>
      <p:ext uri="{BB962C8B-B14F-4D97-AF65-F5344CB8AC3E}">
        <p14:creationId xmlns:p14="http://schemas.microsoft.com/office/powerpoint/2010/main" val="155945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642"/>
            <a:ext cx="11980718" cy="6653357"/>
          </a:xfrm>
        </p:spPr>
        <p:txBody>
          <a:bodyPr/>
          <a:lstStyle/>
          <a:p>
            <a:endParaRPr lang="en-US" baseline="30000" dirty="0" smtClean="0"/>
          </a:p>
          <a:p>
            <a:endParaRPr lang="en-US" sz="4000" baseline="30000" dirty="0"/>
          </a:p>
          <a:p>
            <a:r>
              <a:rPr lang="en-US" sz="4000" b="1" u="sng" baseline="30000" dirty="0" smtClean="0">
                <a:solidFill>
                  <a:srgbClr val="FF0000"/>
                </a:solidFill>
              </a:rPr>
              <a:t>Col. 3:15-16</a:t>
            </a:r>
          </a:p>
          <a:p>
            <a:r>
              <a:rPr lang="en-US" sz="4000" baseline="30000" dirty="0" smtClean="0"/>
              <a:t>15</a:t>
            </a:r>
            <a:r>
              <a:rPr lang="en-US" sz="4000" baseline="30000" dirty="0"/>
              <a:t> </a:t>
            </a:r>
            <a:r>
              <a:rPr lang="en-US" sz="4000" dirty="0"/>
              <a:t>And let the peace of God rule in your hearts, to the which also ye are called in one body; </a:t>
            </a:r>
            <a:r>
              <a:rPr lang="en-US" sz="4000" u="sng" dirty="0">
                <a:solidFill>
                  <a:srgbClr val="FF0000"/>
                </a:solidFill>
              </a:rPr>
              <a:t>and be ye thankful.</a:t>
            </a:r>
          </a:p>
          <a:p>
            <a:r>
              <a:rPr lang="en-US" sz="4000" baseline="30000" dirty="0"/>
              <a:t>16 </a:t>
            </a:r>
            <a:r>
              <a:rPr lang="en-US" sz="4000" dirty="0"/>
              <a:t>Let the word of Christ dwell in you richly in all wisdom; teaching and admonishing one another in psalms and hymns and spiritual songs, </a:t>
            </a:r>
            <a:r>
              <a:rPr lang="en-US" sz="4000" b="1" u="sng" dirty="0"/>
              <a:t>singing</a:t>
            </a:r>
            <a:r>
              <a:rPr lang="en-US" sz="4000" dirty="0"/>
              <a:t> with grace in your hearts to the Lord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9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991" y="0"/>
            <a:ext cx="11779828" cy="6754091"/>
          </a:xfrm>
        </p:spPr>
        <p:txBody>
          <a:bodyPr>
            <a:normAutofit/>
          </a:bodyPr>
          <a:lstStyle/>
          <a:p>
            <a:endParaRPr lang="en-US" sz="6600" b="1" dirty="0" smtClean="0"/>
          </a:p>
          <a:p>
            <a:r>
              <a:rPr lang="en-US" sz="6600" b="1" dirty="0" smtClean="0"/>
              <a:t>God is looking for</a:t>
            </a:r>
          </a:p>
          <a:p>
            <a:r>
              <a:rPr lang="en-US" sz="6600" b="1" dirty="0"/>
              <a:t> </a:t>
            </a:r>
            <a:r>
              <a:rPr lang="en-US" sz="6600" b="1" dirty="0" smtClean="0"/>
              <a:t> a Heart of Thanksgiving!</a:t>
            </a:r>
            <a:endParaRPr lang="en-US" sz="6600" b="1" dirty="0"/>
          </a:p>
        </p:txBody>
      </p:sp>
    </p:spTree>
    <p:extLst>
      <p:ext uri="{BB962C8B-B14F-4D97-AF65-F5344CB8AC3E}">
        <p14:creationId xmlns:p14="http://schemas.microsoft.com/office/powerpoint/2010/main" val="29978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08872" cy="6785264"/>
          </a:xfrm>
        </p:spPr>
      </p:pic>
    </p:spTree>
    <p:extLst>
      <p:ext uri="{BB962C8B-B14F-4D97-AF65-F5344CB8AC3E}">
        <p14:creationId xmlns:p14="http://schemas.microsoft.com/office/powerpoint/2010/main" val="359641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44" y="194252"/>
            <a:ext cx="11977255" cy="6549448"/>
          </a:xfrm>
        </p:spPr>
        <p:txBody>
          <a:bodyPr/>
          <a:lstStyle/>
          <a:p>
            <a:endParaRPr lang="en-US" dirty="0" smtClean="0"/>
          </a:p>
          <a:p>
            <a:r>
              <a:rPr lang="en-US" sz="4800" b="1" dirty="0" smtClean="0"/>
              <a:t>Psalm 9:1</a:t>
            </a:r>
            <a:endParaRPr lang="en-US" sz="4800" b="1" dirty="0"/>
          </a:p>
          <a:p>
            <a:r>
              <a:rPr lang="en-US" sz="4800" b="1" dirty="0"/>
              <a:t> I will praise thee, O </a:t>
            </a:r>
            <a:r>
              <a:rPr lang="en-US" sz="4800" b="1" cap="small" dirty="0"/>
              <a:t>Lord</a:t>
            </a:r>
            <a:r>
              <a:rPr lang="en-US" sz="4800" b="1" dirty="0"/>
              <a:t>, </a:t>
            </a:r>
            <a:r>
              <a:rPr lang="en-US" sz="4800" b="1" u="sng" dirty="0">
                <a:solidFill>
                  <a:srgbClr val="FF0000"/>
                </a:solidFill>
              </a:rPr>
              <a:t>with my whole heart; </a:t>
            </a:r>
            <a:endParaRPr lang="en-US" sz="4800" b="1" u="sng" dirty="0" smtClean="0">
              <a:solidFill>
                <a:srgbClr val="FF0000"/>
              </a:solidFill>
            </a:endParaRPr>
          </a:p>
          <a:p>
            <a:r>
              <a:rPr lang="en-US" sz="4800" b="1" dirty="0" smtClean="0"/>
              <a:t>I </a:t>
            </a:r>
            <a:r>
              <a:rPr lang="en-US" sz="4800" b="1" dirty="0"/>
              <a:t>will shew forth all thy </a:t>
            </a:r>
            <a:r>
              <a:rPr lang="en-US" sz="4800" b="1" dirty="0" err="1"/>
              <a:t>marvellous</a:t>
            </a:r>
            <a:r>
              <a:rPr lang="en-US" sz="4800" b="1" dirty="0"/>
              <a:t> works.</a:t>
            </a:r>
          </a:p>
        </p:txBody>
      </p:sp>
    </p:spTree>
    <p:extLst>
      <p:ext uri="{BB962C8B-B14F-4D97-AF65-F5344CB8AC3E}">
        <p14:creationId xmlns:p14="http://schemas.microsoft.com/office/powerpoint/2010/main" val="1899330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781" y="0"/>
            <a:ext cx="11703627" cy="6858000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b="1" u="sng" dirty="0" smtClean="0"/>
          </a:p>
          <a:p>
            <a:r>
              <a:rPr lang="en-US" sz="3600" b="1" u="sng" dirty="0" smtClean="0"/>
              <a:t>Psalm 69:30  </a:t>
            </a:r>
            <a:r>
              <a:rPr lang="en-US" sz="3600" dirty="0" smtClean="0"/>
              <a:t>I </a:t>
            </a:r>
            <a:r>
              <a:rPr lang="en-US" sz="3600" dirty="0"/>
              <a:t>will praise the name of God with a song, and will magnify him with </a:t>
            </a:r>
            <a:r>
              <a:rPr lang="en-US" sz="3600" b="1" u="sng" dirty="0"/>
              <a:t>thanksgiving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b="1" u="sng" dirty="0"/>
              <a:t>Psalm 95:2 </a:t>
            </a:r>
            <a:r>
              <a:rPr lang="en-US" sz="3600" dirty="0"/>
              <a:t>Let us come before his presence with </a:t>
            </a:r>
            <a:r>
              <a:rPr lang="en-US" sz="3600" b="1" u="sng" dirty="0"/>
              <a:t>thanksgiving</a:t>
            </a:r>
            <a:r>
              <a:rPr lang="en-US" sz="3600" dirty="0"/>
              <a:t>, and make a joyful noise unto him with psalms. </a:t>
            </a:r>
          </a:p>
        </p:txBody>
      </p:sp>
    </p:spTree>
    <p:extLst>
      <p:ext uri="{BB962C8B-B14F-4D97-AF65-F5344CB8AC3E}">
        <p14:creationId xmlns:p14="http://schemas.microsoft.com/office/powerpoint/2010/main" val="297790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00100"/>
            <a:ext cx="10515600" cy="5376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Latter: </a:t>
            </a:r>
          </a:p>
          <a:p>
            <a:pPr marL="0" indent="0">
              <a:buNone/>
            </a:pPr>
            <a:r>
              <a:rPr lang="en-US" sz="3600" dirty="0" smtClean="0"/>
              <a:t>In </a:t>
            </a:r>
            <a:r>
              <a:rPr lang="en-US" sz="3600" dirty="0" smtClean="0"/>
              <a:t>1623, they were in a drought and prayed for</a:t>
            </a:r>
          </a:p>
          <a:p>
            <a:r>
              <a:rPr lang="en-US" sz="3600" dirty="0" smtClean="0"/>
              <a:t>Rain and received one and they established a </a:t>
            </a:r>
          </a:p>
          <a:p>
            <a:r>
              <a:rPr lang="en-US" sz="3600" dirty="0" smtClean="0"/>
              <a:t>True “Thanksgiving Day”.</a:t>
            </a:r>
          </a:p>
          <a:p>
            <a:r>
              <a:rPr lang="en-US" sz="3600" dirty="0" smtClean="0"/>
              <a:t>By 1700’s almost every colony had established a</a:t>
            </a:r>
          </a:p>
          <a:p>
            <a:r>
              <a:rPr lang="en-US" sz="3600" dirty="0" smtClean="0"/>
              <a:t>“Thanksgiving Day” to celebrate God’s manifold</a:t>
            </a:r>
          </a:p>
          <a:p>
            <a:r>
              <a:rPr lang="en-US" sz="3600" dirty="0" smtClean="0"/>
              <a:t>Blessings</a:t>
            </a:r>
            <a:r>
              <a:rPr lang="en-US" sz="3600" dirty="0" smtClean="0"/>
              <a:t>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471292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105409" cy="6858000"/>
          </a:xfrm>
        </p:spPr>
        <p:txBody>
          <a:bodyPr>
            <a:normAutofit/>
          </a:bodyPr>
          <a:lstStyle/>
          <a:p>
            <a:endParaRPr lang="en-US" sz="3600" b="1" u="sng" dirty="0" smtClean="0"/>
          </a:p>
          <a:p>
            <a:r>
              <a:rPr lang="en-US" sz="3600" b="1" u="sng" dirty="0" smtClean="0"/>
              <a:t>Jonah </a:t>
            </a:r>
            <a:r>
              <a:rPr lang="en-US" sz="3600" b="1" u="sng" dirty="0"/>
              <a:t>2:9 </a:t>
            </a:r>
            <a:r>
              <a:rPr lang="en-US" sz="3600" dirty="0"/>
              <a:t>But I will sacrifice unto thee with the voice of </a:t>
            </a:r>
            <a:r>
              <a:rPr lang="en-US" sz="3600" b="1" u="sng" dirty="0"/>
              <a:t>thanksgiving</a:t>
            </a:r>
            <a:r>
              <a:rPr lang="en-US" sz="3600" dirty="0"/>
              <a:t>; I will pay that that I have vowed. Salvation is of the LORD. </a:t>
            </a:r>
            <a:endParaRPr lang="en-US" sz="3600" dirty="0" smtClean="0"/>
          </a:p>
          <a:p>
            <a:endParaRPr lang="en-US" sz="3600" b="1" u="sng" dirty="0"/>
          </a:p>
          <a:p>
            <a:r>
              <a:rPr lang="en-US" sz="3600" b="1" u="sng" dirty="0" smtClean="0"/>
              <a:t>2 Cor. </a:t>
            </a:r>
            <a:r>
              <a:rPr lang="en-US" sz="3600" b="1" u="sng" dirty="0"/>
              <a:t>4:15 </a:t>
            </a:r>
            <a:r>
              <a:rPr lang="en-US" sz="3600" dirty="0"/>
              <a:t>For all things are for your sakes, that the abundant grace might through the </a:t>
            </a:r>
            <a:r>
              <a:rPr lang="en-US" sz="3600" b="1" u="sng" dirty="0"/>
              <a:t>thanksgiving</a:t>
            </a:r>
            <a:r>
              <a:rPr lang="en-US" sz="3600" dirty="0"/>
              <a:t> of many redound to the glory of God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b="1" u="sng" dirty="0" smtClean="0"/>
              <a:t>2 Cor. </a:t>
            </a:r>
            <a:r>
              <a:rPr lang="en-US" sz="3600" b="1" u="sng" dirty="0"/>
              <a:t>9:11 </a:t>
            </a:r>
            <a:r>
              <a:rPr lang="en-US" sz="3600" dirty="0"/>
              <a:t>Being enriched in every thing to all bountifulness, which </a:t>
            </a:r>
            <a:r>
              <a:rPr lang="en-US" sz="3600" dirty="0" err="1"/>
              <a:t>causeth</a:t>
            </a:r>
            <a:r>
              <a:rPr lang="en-US" sz="3600" dirty="0"/>
              <a:t> through us </a:t>
            </a:r>
            <a:r>
              <a:rPr lang="en-US" sz="3600" b="1" u="sng" dirty="0"/>
              <a:t>thanksgiving </a:t>
            </a:r>
            <a:r>
              <a:rPr lang="en-US" sz="3600" dirty="0"/>
              <a:t>to God. </a:t>
            </a:r>
          </a:p>
        </p:txBody>
      </p:sp>
    </p:spTree>
    <p:extLst>
      <p:ext uri="{BB962C8B-B14F-4D97-AF65-F5344CB8AC3E}">
        <p14:creationId xmlns:p14="http://schemas.microsoft.com/office/powerpoint/2010/main" val="192340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97427"/>
            <a:ext cx="12063845" cy="5979536"/>
          </a:xfrm>
        </p:spPr>
        <p:txBody>
          <a:bodyPr/>
          <a:lstStyle/>
          <a:p>
            <a:endParaRPr lang="en-US" b="1" u="sng" dirty="0" smtClean="0"/>
          </a:p>
          <a:p>
            <a:r>
              <a:rPr lang="en-US" sz="3600" b="1" u="sng" dirty="0" smtClean="0"/>
              <a:t>Phil. </a:t>
            </a:r>
            <a:r>
              <a:rPr lang="en-US" sz="3600" b="1" u="sng" dirty="0"/>
              <a:t>4:6 </a:t>
            </a:r>
            <a:r>
              <a:rPr lang="en-US" sz="3600" dirty="0"/>
              <a:t>Be careful for nothing; but in every thing by prayer and supplication with </a:t>
            </a:r>
            <a:r>
              <a:rPr lang="en-US" sz="3600" b="1" u="sng" dirty="0"/>
              <a:t>thanksgiving</a:t>
            </a:r>
            <a:r>
              <a:rPr lang="en-US" sz="3600" dirty="0"/>
              <a:t> let your requests be made known unto God. </a:t>
            </a:r>
            <a:endParaRPr lang="en-US" sz="3600" dirty="0" smtClean="0"/>
          </a:p>
          <a:p>
            <a:endParaRPr lang="en-US" sz="3600" dirty="0"/>
          </a:p>
          <a:p>
            <a:r>
              <a:rPr lang="en-US" sz="3600" b="1" u="sng" dirty="0" smtClean="0"/>
              <a:t>Col. </a:t>
            </a:r>
            <a:r>
              <a:rPr lang="en-US" sz="3600" b="1" u="sng" dirty="0"/>
              <a:t>2:7 </a:t>
            </a:r>
            <a:r>
              <a:rPr lang="en-US" sz="3600" dirty="0"/>
              <a:t>Rooted and built up in him, and stablished in the faith, as ye have been taught, abounding therein with </a:t>
            </a:r>
            <a:r>
              <a:rPr lang="en-US" sz="3600" b="1" u="sng" dirty="0"/>
              <a:t>thanksgiving</a:t>
            </a:r>
            <a:r>
              <a:rPr lang="en-US" sz="3600" dirty="0" smtClean="0"/>
              <a:t>.</a:t>
            </a:r>
          </a:p>
          <a:p>
            <a:endParaRPr lang="en-US" sz="3600" dirty="0"/>
          </a:p>
          <a:p>
            <a:r>
              <a:rPr lang="en-US" sz="3600" b="1" u="sng" dirty="0"/>
              <a:t>Col.4:2</a:t>
            </a:r>
            <a:r>
              <a:rPr lang="en-US" sz="3600" dirty="0"/>
              <a:t> Continue in prayer, and watch in the same with </a:t>
            </a:r>
            <a:r>
              <a:rPr lang="en-US" sz="3600" b="1" u="sng" dirty="0"/>
              <a:t>thanksgiving</a:t>
            </a:r>
          </a:p>
        </p:txBody>
      </p:sp>
    </p:spTree>
    <p:extLst>
      <p:ext uri="{BB962C8B-B14F-4D97-AF65-F5344CB8AC3E}">
        <p14:creationId xmlns:p14="http://schemas.microsoft.com/office/powerpoint/2010/main" val="284081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818"/>
            <a:ext cx="11980718" cy="6650182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b="1" u="sng" dirty="0" smtClean="0"/>
              <a:t>I Tim. 4:4  </a:t>
            </a:r>
            <a:r>
              <a:rPr lang="en-US" sz="3600" dirty="0"/>
              <a:t>For every creature of God is good, </a:t>
            </a:r>
            <a:endParaRPr lang="en-US" sz="3600" dirty="0" smtClean="0"/>
          </a:p>
          <a:p>
            <a:r>
              <a:rPr lang="en-US" sz="3600" dirty="0" smtClean="0"/>
              <a:t>and </a:t>
            </a:r>
            <a:r>
              <a:rPr lang="en-US" sz="3600" dirty="0"/>
              <a:t>nothing to be refused, </a:t>
            </a:r>
            <a:endParaRPr lang="en-US" sz="3600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it be received with </a:t>
            </a:r>
            <a:r>
              <a:rPr lang="en-US" sz="3600" b="1" u="sng" dirty="0">
                <a:solidFill>
                  <a:srgbClr val="FF0000"/>
                </a:solidFill>
              </a:rPr>
              <a:t>thanksgiving</a:t>
            </a:r>
            <a:r>
              <a:rPr lang="en-US" sz="3600" dirty="0" smtClean="0"/>
              <a:t>:</a:t>
            </a:r>
          </a:p>
          <a:p>
            <a:endParaRPr lang="en-US" sz="3600" dirty="0"/>
          </a:p>
          <a:p>
            <a:r>
              <a:rPr lang="en-US" sz="3600" b="1" u="sng" dirty="0" smtClean="0"/>
              <a:t>Rev. </a:t>
            </a:r>
            <a:r>
              <a:rPr lang="en-US" sz="3600" b="1" u="sng" dirty="0"/>
              <a:t>7:12 </a:t>
            </a:r>
            <a:r>
              <a:rPr lang="en-US" sz="3600" b="1" u="sng" dirty="0" smtClean="0"/>
              <a:t> </a:t>
            </a:r>
            <a:r>
              <a:rPr lang="en-US" sz="3600" dirty="0" smtClean="0"/>
              <a:t>Saying</a:t>
            </a:r>
            <a:r>
              <a:rPr lang="en-US" sz="3600" dirty="0"/>
              <a:t>, Amen: Blessing, and glory, and wisdom, and </a:t>
            </a:r>
            <a:r>
              <a:rPr lang="en-US" sz="3600" b="1" u="sng" dirty="0">
                <a:solidFill>
                  <a:srgbClr val="FF0000"/>
                </a:solidFill>
              </a:rPr>
              <a:t>thanksgiving, </a:t>
            </a:r>
            <a:r>
              <a:rPr lang="en-US" sz="3600" dirty="0"/>
              <a:t>and </a:t>
            </a:r>
            <a:r>
              <a:rPr lang="en-US" sz="3600" dirty="0" err="1"/>
              <a:t>honour</a:t>
            </a:r>
            <a:r>
              <a:rPr lang="en-US" sz="3600" dirty="0"/>
              <a:t>, and power, and might, be unto our God for 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152769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Do we forget to be thankful?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sz="3600" b="1" u="sng" dirty="0" smtClean="0"/>
              <a:t>I Chron. 16:34  </a:t>
            </a:r>
            <a:r>
              <a:rPr lang="en-US" sz="3600" dirty="0" smtClean="0"/>
              <a:t>“Oh, give thanks to the Lord, for He is good!”</a:t>
            </a:r>
          </a:p>
          <a:p>
            <a:endParaRPr lang="en-US" sz="3600" dirty="0"/>
          </a:p>
          <a:p>
            <a:r>
              <a:rPr lang="en-US" sz="3600" b="1" u="sng" dirty="0" smtClean="0"/>
              <a:t>I Chron. 16:8  </a:t>
            </a:r>
            <a:r>
              <a:rPr lang="en-US" sz="3600" b="1" u="sng" dirty="0" smtClean="0"/>
              <a:t> </a:t>
            </a:r>
            <a:r>
              <a:rPr lang="en-US" sz="3600" dirty="0" smtClean="0"/>
              <a:t>Oh</a:t>
            </a:r>
            <a:r>
              <a:rPr lang="en-US" sz="3600" dirty="0" smtClean="0"/>
              <a:t>, give thanks to the Lord!  Call upon His Name, Make known His deeds among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 smtClean="0"/>
              <a:t>peoples!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60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7" y="103908"/>
            <a:ext cx="12011891" cy="6619009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 smtClean="0"/>
              <a:t>Yes, Today</a:t>
            </a:r>
            <a:r>
              <a:rPr lang="en-US" sz="3600" b="1" u="sng" dirty="0" smtClean="0"/>
              <a:t>, we often forget to be thankful.</a:t>
            </a:r>
          </a:p>
          <a:p>
            <a:endParaRPr lang="en-US" sz="3600" dirty="0"/>
          </a:p>
          <a:p>
            <a:r>
              <a:rPr lang="en-US" sz="3600" b="1" u="sng" dirty="0" smtClean="0"/>
              <a:t>Psalm 79:13  </a:t>
            </a:r>
            <a:r>
              <a:rPr lang="en-US" sz="3600" dirty="0" smtClean="0"/>
              <a:t>So we, your people and sheep of your</a:t>
            </a:r>
          </a:p>
          <a:p>
            <a:r>
              <a:rPr lang="en-US" sz="3600" dirty="0" smtClean="0"/>
              <a:t>Pasture, will give You </a:t>
            </a:r>
            <a:r>
              <a:rPr lang="en-US" sz="3600" b="1" u="sng" dirty="0" smtClean="0"/>
              <a:t>thanks</a:t>
            </a:r>
            <a:r>
              <a:rPr lang="en-US" sz="3600" dirty="0" smtClean="0"/>
              <a:t> forever; We will show</a:t>
            </a:r>
          </a:p>
          <a:p>
            <a:r>
              <a:rPr lang="en-US" sz="3600" dirty="0" smtClean="0"/>
              <a:t>Forth Your praise to all generations..</a:t>
            </a:r>
          </a:p>
          <a:p>
            <a:endParaRPr lang="en-US" sz="3600" baseline="30000" dirty="0" smtClean="0"/>
          </a:p>
          <a:p>
            <a:endParaRPr lang="en-US" sz="3600" dirty="0"/>
          </a:p>
          <a:p>
            <a:r>
              <a:rPr lang="en-US" sz="3600" b="1" u="sng" dirty="0" smtClean="0"/>
              <a:t>Ps.107:8-9</a:t>
            </a:r>
            <a:r>
              <a:rPr lang="en-US" sz="3600" dirty="0" smtClean="0"/>
              <a:t>  O, that men would give</a:t>
            </a:r>
            <a:r>
              <a:rPr lang="en-US" sz="3600" b="1" u="sng" dirty="0" smtClean="0"/>
              <a:t> thanks </a:t>
            </a:r>
            <a:r>
              <a:rPr lang="en-US" sz="3600" dirty="0" smtClean="0"/>
              <a:t>to the</a:t>
            </a:r>
          </a:p>
          <a:p>
            <a:r>
              <a:rPr lang="en-US" sz="3600" dirty="0" smtClean="0"/>
              <a:t>Lord for His goodness, And for His wonderful works</a:t>
            </a:r>
          </a:p>
          <a:p>
            <a:r>
              <a:rPr lang="en-US" sz="3600" dirty="0" smtClean="0"/>
              <a:t>To the children of men!  For He satisfies the longing</a:t>
            </a:r>
          </a:p>
          <a:p>
            <a:r>
              <a:rPr lang="en-US" sz="3600" dirty="0" smtClean="0"/>
              <a:t>Soul, And fills the hungry soul with goodness.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329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3" name="TextBox 2"/>
          <p:cNvSpPr txBox="1"/>
          <p:nvPr/>
        </p:nvSpPr>
        <p:spPr>
          <a:xfrm>
            <a:off x="5652655" y="2441864"/>
            <a:ext cx="56544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Praise God Forever 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1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209" y="114300"/>
            <a:ext cx="11804073" cy="6629400"/>
          </a:xfrm>
        </p:spPr>
        <p:txBody>
          <a:bodyPr>
            <a:normAutofit/>
          </a:bodyPr>
          <a:lstStyle/>
          <a:p>
            <a:r>
              <a:rPr lang="en-US" sz="4400" b="1" u="sng" dirty="0" smtClean="0"/>
              <a:t>Psalm 34:8</a:t>
            </a:r>
          </a:p>
          <a:p>
            <a:r>
              <a:rPr lang="en-US" sz="4400" dirty="0" smtClean="0"/>
              <a:t>  </a:t>
            </a:r>
            <a:r>
              <a:rPr lang="en-US" sz="4400" baseline="30000" dirty="0"/>
              <a:t>8 </a:t>
            </a:r>
            <a:r>
              <a:rPr lang="en-US" sz="4400" dirty="0"/>
              <a:t>O taste and see that </a:t>
            </a:r>
            <a:r>
              <a:rPr lang="en-US" sz="4400" b="1" u="sng" dirty="0">
                <a:solidFill>
                  <a:srgbClr val="FF0000"/>
                </a:solidFill>
              </a:rPr>
              <a:t>the </a:t>
            </a:r>
            <a:r>
              <a:rPr lang="en-US" sz="4400" b="1" u="sng" cap="small" dirty="0">
                <a:solidFill>
                  <a:srgbClr val="FF0000"/>
                </a:solidFill>
              </a:rPr>
              <a:t>Lord</a:t>
            </a:r>
            <a:r>
              <a:rPr lang="en-US" sz="4400" b="1" u="sng" dirty="0">
                <a:solidFill>
                  <a:srgbClr val="FF0000"/>
                </a:solidFill>
              </a:rPr>
              <a:t> is good</a:t>
            </a:r>
            <a:r>
              <a:rPr lang="en-US" sz="4400" dirty="0"/>
              <a:t>: blessed is the man that </a:t>
            </a:r>
            <a:r>
              <a:rPr lang="en-US" sz="4400" dirty="0" err="1"/>
              <a:t>trusteth</a:t>
            </a:r>
            <a:r>
              <a:rPr lang="en-US" sz="4400" dirty="0"/>
              <a:t> in him.</a:t>
            </a:r>
          </a:p>
        </p:txBody>
      </p:sp>
    </p:spTree>
    <p:extLst>
      <p:ext uri="{BB962C8B-B14F-4D97-AF65-F5344CB8AC3E}">
        <p14:creationId xmlns:p14="http://schemas.microsoft.com/office/powerpoint/2010/main" val="1421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2" y="0"/>
            <a:ext cx="12051818" cy="6858000"/>
          </a:xfrm>
        </p:spPr>
      </p:pic>
      <p:sp>
        <p:nvSpPr>
          <p:cNvPr id="3" name="TextBox 2"/>
          <p:cNvSpPr txBox="1"/>
          <p:nvPr/>
        </p:nvSpPr>
        <p:spPr>
          <a:xfrm>
            <a:off x="1184564" y="365125"/>
            <a:ext cx="459670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u="sng" dirty="0" smtClean="0">
                <a:solidFill>
                  <a:schemeClr val="accent5">
                    <a:lumMod val="75000"/>
                  </a:schemeClr>
                </a:solidFill>
              </a:rPr>
              <a:t>“God Is So Good”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</a:t>
            </a:r>
            <a:r>
              <a:rPr lang="en-US" sz="4800" b="1" dirty="0" smtClean="0"/>
              <a:t>O’Neal </a:t>
            </a:r>
          </a:p>
          <a:p>
            <a:r>
              <a:rPr lang="en-US" sz="4800" b="1" dirty="0" smtClean="0"/>
              <a:t>Church of Christ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8997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/>
              <a:t>And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147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386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A50021"/>
                </a:solidFill>
              </a:rPr>
              <a:t>A Special Day To Give Thanks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8763000" cy="4525963"/>
          </a:xfrm>
        </p:spPr>
        <p:txBody>
          <a:bodyPr>
            <a:noAutofit/>
          </a:bodyPr>
          <a:lstStyle/>
          <a:p>
            <a:r>
              <a:rPr lang="en-US" altLang="en-US" sz="3600" dirty="0"/>
              <a:t> It is a North American Holiday</a:t>
            </a:r>
          </a:p>
          <a:p>
            <a:r>
              <a:rPr lang="en-US" altLang="en-US" sz="3600" dirty="0"/>
              <a:t> It started as a form of Harvest Festival</a:t>
            </a:r>
          </a:p>
          <a:p>
            <a:r>
              <a:rPr lang="en-US" altLang="en-US" sz="3600" dirty="0"/>
              <a:t> 1</a:t>
            </a:r>
            <a:r>
              <a:rPr lang="en-US" altLang="en-US" sz="3600" baseline="30000" dirty="0"/>
              <a:t>st</a:t>
            </a:r>
            <a:r>
              <a:rPr lang="en-US" altLang="en-US" sz="3600" dirty="0"/>
              <a:t> record was San Augustine Florida September 8</a:t>
            </a:r>
            <a:r>
              <a:rPr lang="en-US" altLang="en-US" sz="3600" baseline="30000" dirty="0"/>
              <a:t>th</a:t>
            </a:r>
            <a:r>
              <a:rPr lang="en-US" altLang="en-US" sz="3600" dirty="0"/>
              <a:t> 1565.</a:t>
            </a:r>
          </a:p>
          <a:p>
            <a:r>
              <a:rPr lang="en-US" altLang="en-US" sz="3600" dirty="0"/>
              <a:t> Best known recorded event was at Plymouth Plantation in 1621</a:t>
            </a:r>
          </a:p>
          <a:p>
            <a:r>
              <a:rPr lang="en-US" altLang="en-US" sz="3600" dirty="0"/>
              <a:t> Celebrated 2</a:t>
            </a:r>
            <a:r>
              <a:rPr lang="en-US" altLang="en-US" sz="3600" baseline="30000" dirty="0"/>
              <a:t>nd</a:t>
            </a:r>
            <a:r>
              <a:rPr lang="en-US" altLang="en-US" sz="3600" dirty="0"/>
              <a:t> Monday in October – Canada</a:t>
            </a:r>
          </a:p>
          <a:p>
            <a:r>
              <a:rPr lang="en-US" altLang="en-US" sz="3600" dirty="0"/>
              <a:t> 4</a:t>
            </a:r>
            <a:r>
              <a:rPr lang="en-US" altLang="en-US" sz="3600" baseline="30000" dirty="0"/>
              <a:t>th</a:t>
            </a:r>
            <a:r>
              <a:rPr lang="en-US" altLang="en-US" sz="3600" dirty="0"/>
              <a:t> Thursday in United States</a:t>
            </a:r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908"/>
            <a:ext cx="11793682" cy="6754091"/>
          </a:xfrm>
        </p:spPr>
        <p:txBody>
          <a:bodyPr>
            <a:normAutofit fontScale="92500" lnSpcReduction="10000"/>
          </a:bodyPr>
          <a:lstStyle/>
          <a:p>
            <a:r>
              <a:rPr lang="en-US" sz="3600" b="1" dirty="0" smtClean="0"/>
              <a:t>Matt. </a:t>
            </a:r>
            <a:r>
              <a:rPr lang="en-US" sz="3600" b="1" dirty="0"/>
              <a:t>6:25-34 </a:t>
            </a:r>
            <a:endParaRPr lang="en-US" sz="3600" b="1" dirty="0" smtClean="0"/>
          </a:p>
          <a:p>
            <a:r>
              <a:rPr lang="en-US" sz="3600" baseline="30000" dirty="0" smtClean="0"/>
              <a:t>25</a:t>
            </a:r>
            <a:r>
              <a:rPr lang="en-US" sz="3600" baseline="30000" dirty="0"/>
              <a:t> </a:t>
            </a:r>
            <a:r>
              <a:rPr lang="en-US" sz="3600" dirty="0"/>
              <a:t>Therefore I say unto you, Take no thought for your life, what ye shall eat, or what ye shall drink; nor yet for your body, what ye shall put on. Is not the life more than meat, and the body than raiment?</a:t>
            </a:r>
          </a:p>
          <a:p>
            <a:r>
              <a:rPr lang="en-US" sz="3600" baseline="30000" dirty="0"/>
              <a:t>26 </a:t>
            </a:r>
            <a:r>
              <a:rPr lang="en-US" sz="3600" dirty="0"/>
              <a:t>Behold the fowls of the air: for they sow not, neither do they reap, nor gather into barns; yet your heavenly Father </a:t>
            </a:r>
            <a:r>
              <a:rPr lang="en-US" sz="3600" dirty="0" err="1"/>
              <a:t>feedeth</a:t>
            </a:r>
            <a:r>
              <a:rPr lang="en-US" sz="3600" dirty="0"/>
              <a:t> them. Are ye not much better than they?</a:t>
            </a:r>
          </a:p>
          <a:p>
            <a:r>
              <a:rPr lang="en-US" sz="3600" baseline="30000" dirty="0"/>
              <a:t>27 </a:t>
            </a:r>
            <a:r>
              <a:rPr lang="en-US" sz="3600" dirty="0"/>
              <a:t>Which of you by taking thought can add one cubit unto his stature?</a:t>
            </a:r>
          </a:p>
          <a:p>
            <a:r>
              <a:rPr lang="en-US" sz="3600" baseline="30000" dirty="0"/>
              <a:t>28 </a:t>
            </a:r>
            <a:r>
              <a:rPr lang="en-US" sz="3600" dirty="0"/>
              <a:t>And why take ye thought for raiment? Consider the lilies of the field, how they grow; they toil not, neither do they spin:</a:t>
            </a:r>
          </a:p>
          <a:p>
            <a:r>
              <a:rPr lang="en-US" sz="3600" baseline="30000" dirty="0"/>
              <a:t>29 </a:t>
            </a:r>
            <a:r>
              <a:rPr lang="en-US" sz="3600" dirty="0"/>
              <a:t>And yet I say unto you, That even Solomon in all his glory was not arrayed like one of these.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59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952"/>
            <a:ext cx="11031682" cy="6778047"/>
          </a:xfrm>
        </p:spPr>
        <p:txBody>
          <a:bodyPr>
            <a:normAutofit fontScale="92500" lnSpcReduction="20000"/>
          </a:bodyPr>
          <a:lstStyle/>
          <a:p>
            <a:r>
              <a:rPr lang="en-US" sz="3900" baseline="30000" dirty="0" smtClean="0"/>
              <a:t>30</a:t>
            </a:r>
            <a:r>
              <a:rPr lang="en-US" sz="3900" baseline="30000" dirty="0"/>
              <a:t> </a:t>
            </a:r>
            <a:r>
              <a:rPr lang="en-US" sz="3900" dirty="0"/>
              <a:t>Wherefore, if God so clothe the grass of the field, which to day is, and to morrow is cast into the oven, </a:t>
            </a:r>
            <a:r>
              <a:rPr lang="en-US" sz="3900" b="1" dirty="0"/>
              <a:t>shall he not much more clothe you</a:t>
            </a:r>
            <a:r>
              <a:rPr lang="en-US" sz="3900" dirty="0"/>
              <a:t>, O ye of little faith?</a:t>
            </a:r>
          </a:p>
          <a:p>
            <a:r>
              <a:rPr lang="en-US" sz="3900" baseline="30000" dirty="0"/>
              <a:t>31 </a:t>
            </a:r>
            <a:r>
              <a:rPr lang="en-US" sz="3900" dirty="0"/>
              <a:t>Therefore take no thought, saying, What shall we eat? or, What shall we drink? or, Wherewithal shall we be clothed?</a:t>
            </a:r>
          </a:p>
          <a:p>
            <a:r>
              <a:rPr lang="en-US" sz="3900" baseline="30000" dirty="0"/>
              <a:t>32 </a:t>
            </a:r>
            <a:r>
              <a:rPr lang="en-US" sz="3900" dirty="0"/>
              <a:t>(For after all these things do the Gentiles seek:) for your heavenly Father </a:t>
            </a:r>
            <a:r>
              <a:rPr lang="en-US" sz="3900" dirty="0" err="1"/>
              <a:t>knoweth</a:t>
            </a:r>
            <a:r>
              <a:rPr lang="en-US" sz="3900" dirty="0"/>
              <a:t> that ye have need of all these things.</a:t>
            </a:r>
          </a:p>
          <a:p>
            <a:r>
              <a:rPr lang="en-US" sz="3900" baseline="30000" dirty="0"/>
              <a:t>33 </a:t>
            </a:r>
            <a:r>
              <a:rPr lang="en-US" sz="3900" dirty="0"/>
              <a:t>But seek ye first the kingdom of God, and his righteousness; and all these things shall be added unto you.</a:t>
            </a:r>
          </a:p>
          <a:p>
            <a:r>
              <a:rPr lang="en-US" sz="3900" baseline="30000" dirty="0"/>
              <a:t>34 </a:t>
            </a:r>
            <a:r>
              <a:rPr lang="en-US" sz="3900" dirty="0"/>
              <a:t>Take therefore no thought for the morrow: for the morrow shall take thought for the things of itself. Sufficient unto the day is the evil thereof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515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0"/>
            <a:ext cx="11953009" cy="6858000"/>
          </a:xfrm>
        </p:spPr>
      </p:pic>
    </p:spTree>
    <p:extLst>
      <p:ext uri="{BB962C8B-B14F-4D97-AF65-F5344CB8AC3E}">
        <p14:creationId xmlns:p14="http://schemas.microsoft.com/office/powerpoint/2010/main" val="44095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10" y="0"/>
            <a:ext cx="11959935" cy="6748463"/>
          </a:xfrm>
        </p:spPr>
        <p:txBody>
          <a:bodyPr/>
          <a:lstStyle/>
          <a:p>
            <a:endParaRPr lang="en-US" sz="4400" b="1" baseline="30000" dirty="0" smtClean="0">
              <a:solidFill>
                <a:srgbClr val="FF0000"/>
              </a:solidFill>
            </a:endParaRPr>
          </a:p>
          <a:p>
            <a:r>
              <a:rPr lang="en-US" sz="4400" b="1" baseline="30000" dirty="0" smtClean="0">
                <a:solidFill>
                  <a:srgbClr val="FF0000"/>
                </a:solidFill>
              </a:rPr>
              <a:t>Eph. 3:20-21</a:t>
            </a:r>
            <a:endParaRPr lang="en-US" sz="4400" b="1" baseline="30000" dirty="0">
              <a:solidFill>
                <a:srgbClr val="FF0000"/>
              </a:solidFill>
            </a:endParaRPr>
          </a:p>
          <a:p>
            <a:r>
              <a:rPr lang="en-US" sz="4400" baseline="30000" dirty="0" smtClean="0"/>
              <a:t>20</a:t>
            </a:r>
            <a:r>
              <a:rPr lang="en-US" sz="4400" baseline="30000" dirty="0"/>
              <a:t> </a:t>
            </a:r>
            <a:r>
              <a:rPr lang="en-US" sz="4400" dirty="0"/>
              <a:t>Now unto him that is able to do exceeding abundantly above all that we ask or think, according to the power that </a:t>
            </a:r>
            <a:r>
              <a:rPr lang="en-US" sz="4400" dirty="0" err="1"/>
              <a:t>worketh</a:t>
            </a:r>
            <a:r>
              <a:rPr lang="en-US" sz="4400" dirty="0"/>
              <a:t> in us,</a:t>
            </a:r>
          </a:p>
          <a:p>
            <a:r>
              <a:rPr lang="en-US" sz="4400" baseline="30000" dirty="0"/>
              <a:t>21 </a:t>
            </a:r>
            <a:r>
              <a:rPr lang="en-US" sz="4400" dirty="0"/>
              <a:t>Unto him be glory in the church by Christ Jesus throughout all ages, world without end. Amen.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2843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51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1753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7200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8" y="93518"/>
            <a:ext cx="11260282" cy="6764482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Psalm 69:30</a:t>
            </a:r>
          </a:p>
          <a:p>
            <a:r>
              <a:rPr lang="en-US" sz="4000" baseline="30000" dirty="0"/>
              <a:t>30 </a:t>
            </a:r>
            <a:r>
              <a:rPr lang="en-US" sz="4000" dirty="0"/>
              <a:t>I will praise the name of God </a:t>
            </a:r>
            <a:r>
              <a:rPr lang="en-US" sz="4000" b="1" u="sng" dirty="0"/>
              <a:t>with a song</a:t>
            </a:r>
            <a:r>
              <a:rPr lang="en-US" sz="4000" dirty="0"/>
              <a:t>, and will magnify him with </a:t>
            </a:r>
            <a:r>
              <a:rPr lang="en-US" sz="4000" dirty="0" smtClean="0"/>
              <a:t>thanksgiving</a:t>
            </a:r>
          </a:p>
          <a:p>
            <a:endParaRPr lang="en-US" sz="4000" b="1" i="1" u="sng" dirty="0">
              <a:solidFill>
                <a:srgbClr val="FF0000"/>
              </a:solidFill>
            </a:endParaRPr>
          </a:p>
          <a:p>
            <a:r>
              <a:rPr lang="en-US" sz="4000" b="1" i="1" u="sng" dirty="0" smtClean="0">
                <a:solidFill>
                  <a:srgbClr val="FF0000"/>
                </a:solidFill>
              </a:rPr>
              <a:t>Praising God in all circumstances!</a:t>
            </a:r>
            <a:endParaRPr lang="en-US" sz="4000" b="1" i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5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223124"/>
          </a:xfrm>
        </p:spPr>
      </p:pic>
      <p:sp>
        <p:nvSpPr>
          <p:cNvPr id="3" name="TextBox 2"/>
          <p:cNvSpPr txBox="1"/>
          <p:nvPr/>
        </p:nvSpPr>
        <p:spPr>
          <a:xfrm>
            <a:off x="349136" y="197427"/>
            <a:ext cx="45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Thanks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7926" y="613064"/>
            <a:ext cx="105581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b="1" dirty="0" smtClean="0"/>
              <a:t>When this life is over, you are going</a:t>
            </a:r>
          </a:p>
          <a:p>
            <a:r>
              <a:rPr lang="en-US" sz="3600" b="1" dirty="0" smtClean="0"/>
              <a:t>To receive the ultimate reward in </a:t>
            </a:r>
          </a:p>
          <a:p>
            <a:r>
              <a:rPr lang="en-US" sz="3600" b="1" dirty="0" smtClean="0"/>
              <a:t>Eternity.”  Thank you.  </a:t>
            </a:r>
            <a:r>
              <a:rPr lang="en-US" sz="3600" b="1" dirty="0" smtClean="0"/>
              <a:t>David</a:t>
            </a:r>
          </a:p>
          <a:p>
            <a:r>
              <a:rPr lang="en-US" sz="3600" b="1" dirty="0" smtClean="0"/>
              <a:t>“</a:t>
            </a:r>
            <a:r>
              <a:rPr lang="en-US" sz="3600" b="1" dirty="0" smtClean="0"/>
              <a:t>Thank you for supporting us in </a:t>
            </a:r>
          </a:p>
          <a:p>
            <a:r>
              <a:rPr lang="en-US" sz="3600" b="1" dirty="0" smtClean="0"/>
              <a:t>Our trials</a:t>
            </a:r>
            <a:r>
              <a:rPr lang="en-US" sz="3600" b="1" dirty="0" smtClean="0"/>
              <a:t>.”   ($30,000 sent from the church</a:t>
            </a:r>
          </a:p>
          <a:p>
            <a:r>
              <a:rPr lang="en-US" sz="3600" b="1" dirty="0" smtClean="0"/>
              <a:t>Treasury here </a:t>
            </a:r>
            <a:r>
              <a:rPr lang="en-US" sz="3600" b="1" dirty="0" smtClean="0"/>
              <a:t> to 3 different churches</a:t>
            </a:r>
          </a:p>
          <a:p>
            <a:r>
              <a:rPr lang="en-US" sz="3600" b="1" dirty="0" smtClean="0"/>
              <a:t>Of Christ for poor saints  as a result of the floods)</a:t>
            </a:r>
            <a:endParaRPr lang="en-US" sz="3600" dirty="0" smtClean="0"/>
          </a:p>
          <a:p>
            <a:r>
              <a:rPr lang="en-US" sz="3600" b="1" dirty="0" smtClean="0"/>
              <a:t>And </a:t>
            </a:r>
            <a:r>
              <a:rPr lang="en-US" sz="3600" b="1" u="sng" dirty="0" smtClean="0"/>
              <a:t>$5,000 </a:t>
            </a:r>
            <a:r>
              <a:rPr lang="en-US" sz="3600" b="1" dirty="0" smtClean="0"/>
              <a:t>sent </a:t>
            </a:r>
            <a:r>
              <a:rPr lang="en-US" sz="3600" b="1" dirty="0" smtClean="0"/>
              <a:t>to one church</a:t>
            </a:r>
            <a:endParaRPr lang="en-US" sz="3600" b="1" dirty="0" smtClean="0"/>
          </a:p>
          <a:p>
            <a:r>
              <a:rPr lang="en-US" sz="3600" b="1" dirty="0" smtClean="0"/>
              <a:t>From individuals.)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448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83127"/>
            <a:ext cx="12077700" cy="6691746"/>
          </a:xfrm>
        </p:spPr>
        <p:txBody>
          <a:bodyPr/>
          <a:lstStyle/>
          <a:p>
            <a:r>
              <a:rPr lang="en-US" sz="3600" b="1" u="sng" dirty="0" smtClean="0"/>
              <a:t>Rom. 16:3-4</a:t>
            </a:r>
            <a:r>
              <a:rPr lang="en-US" sz="3600" baseline="30000" dirty="0" smtClean="0"/>
              <a:t> </a:t>
            </a:r>
            <a:r>
              <a:rPr lang="en-US" sz="3600" dirty="0" smtClean="0"/>
              <a:t>Greet Priscilla and Aquila, my fellow workers in </a:t>
            </a:r>
          </a:p>
          <a:p>
            <a:r>
              <a:rPr lang="en-US" sz="3600" dirty="0" smtClean="0"/>
              <a:t>Christ Jesus, </a:t>
            </a:r>
            <a:r>
              <a:rPr lang="en-US" sz="3600" baseline="30000" dirty="0" smtClean="0"/>
              <a:t>4 </a:t>
            </a:r>
            <a:r>
              <a:rPr lang="en-US" sz="3600" dirty="0" smtClean="0"/>
              <a:t>who risked their own necks for my life,</a:t>
            </a:r>
          </a:p>
          <a:p>
            <a:r>
              <a:rPr lang="en-US" sz="3600" dirty="0" smtClean="0"/>
              <a:t> to whom not only </a:t>
            </a:r>
            <a:r>
              <a:rPr lang="en-US" sz="3600" b="1" u="sng" dirty="0" smtClean="0"/>
              <a:t>I give thanks, but also all the</a:t>
            </a:r>
          </a:p>
          <a:p>
            <a:r>
              <a:rPr lang="en-US" sz="3600" b="1" u="sng" dirty="0" smtClean="0"/>
              <a:t> churches of the Gentiles.</a:t>
            </a:r>
          </a:p>
          <a:p>
            <a:endParaRPr lang="en-US" sz="3600" dirty="0" smtClean="0"/>
          </a:p>
          <a:p>
            <a:r>
              <a:rPr lang="en-US" sz="3600" b="1" u="sng" dirty="0" smtClean="0"/>
              <a:t>2 Cor.2:14-16  </a:t>
            </a:r>
            <a:r>
              <a:rPr lang="en-US" sz="3600" baseline="30000" dirty="0" smtClean="0"/>
              <a:t> </a:t>
            </a:r>
            <a:r>
              <a:rPr lang="en-US" sz="3600" dirty="0" smtClean="0"/>
              <a:t>Now </a:t>
            </a:r>
            <a:r>
              <a:rPr lang="en-US" sz="3600" b="1" u="sng" dirty="0" smtClean="0"/>
              <a:t>thanks </a:t>
            </a:r>
            <a:r>
              <a:rPr lang="en-US" sz="3600" b="1" i="1" u="sng" dirty="0" smtClean="0"/>
              <a:t>be</a:t>
            </a:r>
            <a:r>
              <a:rPr lang="en-US" sz="3600" b="1" u="sng" dirty="0" smtClean="0"/>
              <a:t> to God </a:t>
            </a:r>
            <a:r>
              <a:rPr lang="en-US" sz="3600" dirty="0" smtClean="0"/>
              <a:t>who always leads us in triumph in Christ, and through us diffuses the fragrance of His knowledge in every place. </a:t>
            </a:r>
            <a:r>
              <a:rPr lang="en-US" sz="3600" baseline="30000" dirty="0" smtClean="0"/>
              <a:t>15 </a:t>
            </a:r>
            <a:r>
              <a:rPr lang="en-US" sz="3600" dirty="0" smtClean="0"/>
              <a:t>For we are to God the fragrance of Christ among those who are being saved and among those who are perishing. </a:t>
            </a:r>
            <a:r>
              <a:rPr lang="en-US" sz="3600" baseline="30000" dirty="0" smtClean="0"/>
              <a:t>16 </a:t>
            </a:r>
            <a:r>
              <a:rPr lang="en-US" sz="3600" dirty="0" smtClean="0"/>
              <a:t>To the one </a:t>
            </a:r>
            <a:r>
              <a:rPr lang="en-US" sz="3600" i="1" dirty="0" smtClean="0"/>
              <a:t>we are</a:t>
            </a:r>
            <a:r>
              <a:rPr lang="en-US" sz="3600" dirty="0" smtClean="0"/>
              <a:t> the aroma of death </a:t>
            </a:r>
            <a:r>
              <a:rPr lang="en-US" sz="3600" i="1" dirty="0" smtClean="0"/>
              <a:t>leading</a:t>
            </a:r>
            <a:r>
              <a:rPr lang="en-US" sz="3600" dirty="0" smtClean="0"/>
              <a:t> to death, and to the other the aroma of life </a:t>
            </a:r>
            <a:r>
              <a:rPr lang="en-US" sz="3600" i="1" dirty="0" smtClean="0"/>
              <a:t>leading</a:t>
            </a:r>
            <a:r>
              <a:rPr lang="en-US" sz="3600" dirty="0" smtClean="0"/>
              <a:t> to life. And who </a:t>
            </a:r>
            <a:r>
              <a:rPr lang="en-US" sz="3600" i="1" dirty="0" smtClean="0"/>
              <a:t>is</a:t>
            </a:r>
            <a:r>
              <a:rPr lang="en-US" sz="3600" dirty="0" smtClean="0"/>
              <a:t> sufficient for these things?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28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en-US" sz="3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What should we be thankful?</a:t>
            </a:r>
          </a:p>
          <a:p>
            <a:r>
              <a:rPr lang="en-US" sz="3600" b="1" u="sng" dirty="0" smtClean="0"/>
              <a:t>2 Corinthians 9:10-15 </a:t>
            </a:r>
            <a:r>
              <a:rPr lang="en-US" sz="3600" dirty="0" smtClean="0"/>
              <a:t>Now may</a:t>
            </a:r>
            <a:r>
              <a:rPr lang="en-US" sz="3600" baseline="30000" dirty="0" smtClean="0"/>
              <a:t>[</a:t>
            </a:r>
            <a:r>
              <a:rPr lang="en-US" sz="3600" baseline="30000" dirty="0" smtClean="0">
                <a:hlinkClick r:id="rId2" tooltip="See footnote a"/>
              </a:rPr>
              <a:t>a</a:t>
            </a:r>
            <a:r>
              <a:rPr lang="en-US" sz="3600" baseline="30000" dirty="0" smtClean="0"/>
              <a:t>]</a:t>
            </a:r>
            <a:r>
              <a:rPr lang="en-US" sz="3600" dirty="0" smtClean="0"/>
              <a:t> He who supplies seed to the sower, and bread for food, supply and multiply the seed you have </a:t>
            </a:r>
            <a:r>
              <a:rPr lang="en-US" sz="3600" i="1" dirty="0" smtClean="0"/>
              <a:t>sown</a:t>
            </a:r>
            <a:r>
              <a:rPr lang="en-US" sz="3600" dirty="0" smtClean="0"/>
              <a:t> and increase the fruits of your righteousness,</a:t>
            </a:r>
            <a:r>
              <a:rPr lang="en-US" sz="3600" baseline="30000" dirty="0" smtClean="0"/>
              <a:t> </a:t>
            </a:r>
            <a:r>
              <a:rPr lang="en-US" sz="3600" dirty="0" smtClean="0"/>
              <a:t>while </a:t>
            </a:r>
            <a:r>
              <a:rPr lang="en-US" sz="3600" i="1" dirty="0" smtClean="0"/>
              <a:t>you are</a:t>
            </a:r>
            <a:r>
              <a:rPr lang="en-US" sz="3600" dirty="0" smtClean="0"/>
              <a:t> enriched in everything for all liberality, which causes thanksgiving through us to </a:t>
            </a:r>
            <a:r>
              <a:rPr lang="en-US" sz="3600" dirty="0" err="1" smtClean="0"/>
              <a:t>God.For</a:t>
            </a:r>
            <a:r>
              <a:rPr lang="en-US" sz="3600" dirty="0" smtClean="0"/>
              <a:t> the administration of this service not only supplies the needs of the saints, but also is abounding through many thanksgivings to God,</a:t>
            </a:r>
            <a:r>
              <a:rPr lang="en-US" sz="3600" baseline="30000" dirty="0" smtClean="0"/>
              <a:t> </a:t>
            </a:r>
            <a:r>
              <a:rPr lang="en-US" sz="3600" dirty="0" smtClean="0"/>
              <a:t>while, through the proof of this ministry, they glorify God for the obedience of your confession to the gospel of Christ, and for </a:t>
            </a:r>
            <a:r>
              <a:rPr lang="en-US" sz="3600" i="1" dirty="0" smtClean="0"/>
              <a:t>your</a:t>
            </a:r>
            <a:r>
              <a:rPr lang="en-US" sz="3600" dirty="0" smtClean="0"/>
              <a:t> liberal sharing with them and all </a:t>
            </a:r>
            <a:r>
              <a:rPr lang="en-US" sz="3600" i="1" dirty="0" smtClean="0"/>
              <a:t>men,</a:t>
            </a:r>
            <a:r>
              <a:rPr lang="en-US" sz="3600" dirty="0" smtClean="0"/>
              <a:t> </a:t>
            </a:r>
            <a:r>
              <a:rPr lang="en-US" sz="3600" baseline="30000" dirty="0" smtClean="0"/>
              <a:t>14 </a:t>
            </a:r>
            <a:r>
              <a:rPr lang="en-US" sz="3600" dirty="0" smtClean="0"/>
              <a:t>and by their prayer for you, who long for you because of the exceeding grace of God in you. </a:t>
            </a:r>
            <a:r>
              <a:rPr lang="en-US" sz="3600" u="sng" baseline="30000" dirty="0" smtClean="0"/>
              <a:t>15 </a:t>
            </a:r>
            <a:r>
              <a:rPr lang="en-US" sz="4000" b="1" u="sng" dirty="0" smtClean="0"/>
              <a:t>Thanks </a:t>
            </a:r>
            <a:r>
              <a:rPr lang="en-US" sz="4000" b="1" i="1" u="sng" dirty="0" smtClean="0"/>
              <a:t>be</a:t>
            </a:r>
            <a:r>
              <a:rPr lang="en-US" sz="4000" b="1" u="sng" dirty="0" smtClean="0"/>
              <a:t> to God for His indescribable gift!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1346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103908"/>
            <a:ext cx="12385963" cy="7076208"/>
          </a:xfrm>
        </p:spPr>
      </p:pic>
    </p:spTree>
    <p:extLst>
      <p:ext uri="{BB962C8B-B14F-4D97-AF65-F5344CB8AC3E}">
        <p14:creationId xmlns:p14="http://schemas.microsoft.com/office/powerpoint/2010/main" val="26073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818"/>
            <a:ext cx="11980718" cy="6650182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b="1" u="sng" dirty="0" smtClean="0"/>
              <a:t>I Tim. 4:4  </a:t>
            </a:r>
            <a:r>
              <a:rPr lang="en-US" sz="3600" dirty="0"/>
              <a:t>For every creature of God is good, </a:t>
            </a:r>
            <a:endParaRPr lang="en-US" sz="3600" dirty="0" smtClean="0"/>
          </a:p>
          <a:p>
            <a:r>
              <a:rPr lang="en-US" sz="3600" dirty="0" smtClean="0"/>
              <a:t>and </a:t>
            </a:r>
            <a:r>
              <a:rPr lang="en-US" sz="3600" dirty="0"/>
              <a:t>nothing to be refused, </a:t>
            </a:r>
            <a:endParaRPr lang="en-US" sz="3600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it be received with </a:t>
            </a:r>
            <a:r>
              <a:rPr lang="en-US" sz="3600" b="1" u="sng" dirty="0">
                <a:solidFill>
                  <a:srgbClr val="FF0000"/>
                </a:solidFill>
              </a:rPr>
              <a:t>thanksgiving</a:t>
            </a:r>
            <a:r>
              <a:rPr lang="en-US" sz="3600" dirty="0" smtClean="0"/>
              <a:t>:</a:t>
            </a:r>
          </a:p>
          <a:p>
            <a:endParaRPr lang="en-US" sz="3600" dirty="0"/>
          </a:p>
          <a:p>
            <a:r>
              <a:rPr lang="en-US" sz="3600" b="1" u="sng" dirty="0" smtClean="0"/>
              <a:t>Rev. </a:t>
            </a:r>
            <a:r>
              <a:rPr lang="en-US" sz="3600" b="1" u="sng" dirty="0"/>
              <a:t>7:12 </a:t>
            </a:r>
            <a:r>
              <a:rPr lang="en-US" sz="3600" b="1" u="sng" dirty="0" smtClean="0"/>
              <a:t> </a:t>
            </a:r>
            <a:r>
              <a:rPr lang="en-US" sz="3600" dirty="0" smtClean="0"/>
              <a:t>Saying</a:t>
            </a:r>
            <a:r>
              <a:rPr lang="en-US" sz="3600" dirty="0"/>
              <a:t>, Amen: Blessing, and glory, and wisdom, and </a:t>
            </a:r>
            <a:r>
              <a:rPr lang="en-US" sz="3600" b="1" u="sng" dirty="0">
                <a:solidFill>
                  <a:srgbClr val="FF0000"/>
                </a:solidFill>
              </a:rPr>
              <a:t>thanksgiving, </a:t>
            </a:r>
            <a:r>
              <a:rPr lang="en-US" sz="3600" dirty="0"/>
              <a:t>and </a:t>
            </a:r>
            <a:r>
              <a:rPr lang="en-US" sz="3600" dirty="0" err="1"/>
              <a:t>honour</a:t>
            </a:r>
            <a:r>
              <a:rPr lang="en-US" sz="3600" dirty="0"/>
              <a:t>, and power, and might, be unto our God for 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52085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18" y="72736"/>
            <a:ext cx="12098482" cy="6785263"/>
          </a:xfrm>
        </p:spPr>
      </p:pic>
    </p:spTree>
    <p:extLst>
      <p:ext uri="{BB962C8B-B14F-4D97-AF65-F5344CB8AC3E}">
        <p14:creationId xmlns:p14="http://schemas.microsoft.com/office/powerpoint/2010/main" val="258326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7" y="83126"/>
            <a:ext cx="12011891" cy="6774873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rgbClr val="7030A0"/>
                </a:solidFill>
              </a:rPr>
              <a:t>    Your Physical Blessings</a:t>
            </a:r>
          </a:p>
          <a:p>
            <a:endParaRPr lang="en-US" sz="6000" dirty="0"/>
          </a:p>
          <a:p>
            <a:r>
              <a:rPr lang="en-US" sz="6000" dirty="0" smtClean="0"/>
              <a:t>     Count your blessings, </a:t>
            </a:r>
          </a:p>
          <a:p>
            <a:r>
              <a:rPr lang="en-US" sz="6000" dirty="0"/>
              <a:t> </a:t>
            </a:r>
            <a:r>
              <a:rPr lang="en-US" sz="6000" dirty="0" smtClean="0"/>
              <a:t>    name them one by one.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6124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12105409" cy="6858000"/>
          </a:xfrm>
        </p:spPr>
        <p:txBody>
          <a:bodyPr/>
          <a:lstStyle/>
          <a:p>
            <a:endParaRPr lang="en-US" dirty="0"/>
          </a:p>
          <a:p>
            <a:r>
              <a:rPr lang="en-US" sz="3600" b="1" dirty="0" smtClean="0"/>
              <a:t>   your eyes  (‘some cannot see”)  Lady in Shelbyville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your ears   (‘some cannot hear’)   Little baby who hears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for the first time)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your mouth    (Bob O.)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your ability to feed yourself and taste what you eat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your legs/your arms/   (shoulder unable to work as it did)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your ability to </a:t>
            </a:r>
            <a:r>
              <a:rPr lang="en-US" sz="3600" b="1" dirty="0" smtClean="0"/>
              <a:t>breathe  (some have COPD)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your ability to cry  --  release stress and sorrow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your ability to lift with your hands and arms..   Carry your  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own food..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089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373" y="83127"/>
            <a:ext cx="12084627" cy="6774873"/>
          </a:xfrm>
        </p:spPr>
        <p:txBody>
          <a:bodyPr/>
          <a:lstStyle/>
          <a:p>
            <a:r>
              <a:rPr lang="en-US" sz="4400" b="1" u="sng" dirty="0" smtClean="0"/>
              <a:t>Blessings: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Your husband/wife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Your children:   Sons/Daughters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Your parents:  Mothers/Fathers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Your grandparents/  Nanny/</a:t>
            </a:r>
            <a:r>
              <a:rPr lang="en-US" sz="3600" dirty="0" err="1" smtClean="0"/>
              <a:t>Pepaw</a:t>
            </a:r>
            <a:endParaRPr lang="en-US" sz="3600" dirty="0" smtClean="0"/>
          </a:p>
          <a:p>
            <a:r>
              <a:rPr lang="en-US" sz="3600" dirty="0"/>
              <a:t> </a:t>
            </a:r>
            <a:r>
              <a:rPr lang="en-US" sz="3600" dirty="0" smtClean="0"/>
              <a:t>  Your friends:  People who know you and still love you!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Your fellow workers: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Your neighbors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Your spiritual brothers/sisters in Christ   ()Christians!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9265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682" y="131905"/>
            <a:ext cx="10515600" cy="6466321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 </a:t>
            </a:r>
            <a:r>
              <a:rPr lang="en-US" sz="7200" b="1" dirty="0" smtClean="0"/>
              <a:t>  </a:t>
            </a:r>
            <a:r>
              <a:rPr lang="en-US" sz="7200" b="1" u="sng" dirty="0" smtClean="0">
                <a:solidFill>
                  <a:srgbClr val="7030A0"/>
                </a:solidFill>
              </a:rPr>
              <a:t>Your Spiritual Blessings</a:t>
            </a:r>
            <a:endParaRPr lang="en-US" sz="72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6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en-US" sz="3600" b="1" u="sng" dirty="0" smtClean="0"/>
              <a:t>1. A loving God, the Father</a:t>
            </a:r>
            <a:r>
              <a:rPr lang="en-US" sz="3600" b="1" u="sng" dirty="0" smtClean="0"/>
              <a:t>.</a:t>
            </a:r>
            <a:r>
              <a:rPr lang="en-US" sz="3600" dirty="0" smtClean="0"/>
              <a:t>(Eph.4:4-6;Heb</a:t>
            </a:r>
            <a:r>
              <a:rPr lang="en-US" sz="3600" dirty="0" smtClean="0"/>
              <a:t>. 13:5,6; Prov. 3:5,6) </a:t>
            </a:r>
          </a:p>
          <a:p>
            <a:r>
              <a:rPr lang="en-US" sz="3600" b="1" u="sng" dirty="0"/>
              <a:t> </a:t>
            </a:r>
            <a:r>
              <a:rPr lang="en-US" sz="3600" b="1" u="sng" dirty="0" smtClean="0"/>
              <a:t> 2.  Jesus Christ, our </a:t>
            </a:r>
            <a:r>
              <a:rPr lang="en-US" sz="3600" b="1" u="sng" dirty="0" err="1" smtClean="0"/>
              <a:t>Saviour</a:t>
            </a:r>
            <a:r>
              <a:rPr lang="en-US" sz="3600" b="1" u="sng" dirty="0" smtClean="0"/>
              <a:t>  </a:t>
            </a:r>
            <a:r>
              <a:rPr lang="en-US" sz="3600" dirty="0" smtClean="0"/>
              <a:t>(Rom. 5:8,9; Acts 4:12;Heb5:8,9) </a:t>
            </a:r>
          </a:p>
          <a:p>
            <a:r>
              <a:rPr lang="en-US" sz="3600" dirty="0" smtClean="0"/>
              <a:t>  </a:t>
            </a:r>
            <a:r>
              <a:rPr lang="en-US" sz="3600" b="1" u="sng" dirty="0" smtClean="0"/>
              <a:t>3.  The Holy Spirit of God</a:t>
            </a:r>
            <a:r>
              <a:rPr lang="en-US" sz="3600" dirty="0" smtClean="0"/>
              <a:t>.  (John 16:13; John 14:26; Acts 2:38)</a:t>
            </a:r>
          </a:p>
          <a:p>
            <a:r>
              <a:rPr lang="en-US" sz="3600" u="sng" dirty="0"/>
              <a:t> </a:t>
            </a:r>
            <a:r>
              <a:rPr lang="en-US" sz="3600" u="sng" dirty="0" smtClean="0"/>
              <a:t> </a:t>
            </a:r>
            <a:r>
              <a:rPr lang="en-US" sz="4000" b="1" u="sng" dirty="0" smtClean="0"/>
              <a:t>4.  The Bible, the Word of God. </a:t>
            </a:r>
            <a:r>
              <a:rPr lang="en-US" sz="3600" u="sng" dirty="0" smtClean="0"/>
              <a:t>(</a:t>
            </a:r>
            <a:r>
              <a:rPr lang="en-US" sz="3600" u="sng" dirty="0" smtClean="0"/>
              <a:t>2 Tim.3:16,17; Heb. 4:12</a:t>
            </a:r>
            <a:r>
              <a:rPr lang="en-US" sz="3600" u="sng" dirty="0" smtClean="0"/>
              <a:t>;)</a:t>
            </a:r>
            <a:endParaRPr lang="en-US" sz="3600" u="sng" dirty="0" smtClean="0"/>
          </a:p>
          <a:p>
            <a:r>
              <a:rPr lang="en-US" sz="3600" dirty="0"/>
              <a:t> </a:t>
            </a:r>
            <a:r>
              <a:rPr lang="en-US" sz="3600" b="1" u="sng" dirty="0" smtClean="0"/>
              <a:t> 5.  The Gospel.  </a:t>
            </a:r>
            <a:r>
              <a:rPr lang="en-US" sz="3600" dirty="0" smtClean="0"/>
              <a:t>(Rom. 1:16; Mark 16:15,16;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b="1" u="sng" dirty="0" smtClean="0"/>
              <a:t>6.  God’s Plan of Salvation. </a:t>
            </a:r>
            <a:r>
              <a:rPr lang="en-US" sz="3600" dirty="0" smtClean="0"/>
              <a:t>(H. B. R. C. B)  ..I Pet. 3:21;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b="1" u="sng" dirty="0" smtClean="0"/>
              <a:t>7.  The Church  </a:t>
            </a:r>
            <a:r>
              <a:rPr lang="en-US" sz="3600" dirty="0" smtClean="0"/>
              <a:t>( I Tim.1:15; Eph. 1:22,23; Col. 1:18; Acts 2:47)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b="1" u="sng" dirty="0" smtClean="0"/>
              <a:t>8.  Promise of God </a:t>
            </a:r>
            <a:r>
              <a:rPr lang="en-US" sz="3600" dirty="0" smtClean="0"/>
              <a:t>to be with us in life.  (Matt. 11:28-30;    Mtt.28:18-20)</a:t>
            </a:r>
          </a:p>
          <a:p>
            <a:r>
              <a:rPr lang="en-US" sz="3600" b="1" u="sng" dirty="0"/>
              <a:t> </a:t>
            </a:r>
            <a:r>
              <a:rPr lang="en-US" sz="3600" b="1" u="sng" dirty="0" smtClean="0"/>
              <a:t> 9.  Promise of God </a:t>
            </a:r>
            <a:r>
              <a:rPr lang="en-US" sz="3600" dirty="0" smtClean="0"/>
              <a:t>to be with us in death. (Psalm 23:1-4; Psalm 116:15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879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5473"/>
            <a:ext cx="12192000" cy="7003473"/>
          </a:xfrm>
        </p:spPr>
      </p:pic>
    </p:spTree>
    <p:extLst>
      <p:ext uri="{BB962C8B-B14F-4D97-AF65-F5344CB8AC3E}">
        <p14:creationId xmlns:p14="http://schemas.microsoft.com/office/powerpoint/2010/main" val="394157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97861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736"/>
            <a:ext cx="12192000" cy="6785264"/>
          </a:xfrm>
        </p:spPr>
      </p:pic>
    </p:spTree>
    <p:extLst>
      <p:ext uri="{BB962C8B-B14F-4D97-AF65-F5344CB8AC3E}">
        <p14:creationId xmlns:p14="http://schemas.microsoft.com/office/powerpoint/2010/main" val="12395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</a:rPr>
              <a:t>(Hens </a:t>
            </a:r>
          </a:p>
          <a:p>
            <a:r>
              <a:rPr lang="en-US" sz="88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</a:rPr>
              <a:t> On</a:t>
            </a:r>
          </a:p>
          <a:p>
            <a:r>
              <a:rPr lang="en-US" sz="8800" dirty="0" smtClean="0">
                <a:solidFill>
                  <a:schemeClr val="accent2">
                    <a:lumMod val="50000"/>
                  </a:schemeClr>
                </a:solidFill>
              </a:rPr>
              <a:t>Vacation)</a:t>
            </a:r>
            <a:endParaRPr lang="en-US" sz="88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17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18"/>
            <a:ext cx="12115800" cy="6764482"/>
          </a:xfrm>
        </p:spPr>
      </p:pic>
    </p:spTree>
    <p:extLst>
      <p:ext uri="{BB962C8B-B14F-4D97-AF65-F5344CB8AC3E}">
        <p14:creationId xmlns:p14="http://schemas.microsoft.com/office/powerpoint/2010/main" val="133685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09" y="0"/>
            <a:ext cx="12088091" cy="6858000"/>
          </a:xfrm>
        </p:spPr>
      </p:pic>
    </p:spTree>
    <p:extLst>
      <p:ext uri="{BB962C8B-B14F-4D97-AF65-F5344CB8AC3E}">
        <p14:creationId xmlns:p14="http://schemas.microsoft.com/office/powerpoint/2010/main" val="22709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15800" cy="6858000"/>
          </a:xfrm>
        </p:spPr>
      </p:pic>
    </p:spTree>
    <p:extLst>
      <p:ext uri="{BB962C8B-B14F-4D97-AF65-F5344CB8AC3E}">
        <p14:creationId xmlns:p14="http://schemas.microsoft.com/office/powerpoint/2010/main" val="208547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7818"/>
            <a:ext cx="11980718" cy="6650182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b="1" u="sng" dirty="0" smtClean="0"/>
              <a:t>I Tim. 4:4  </a:t>
            </a:r>
            <a:r>
              <a:rPr lang="en-US" sz="3600" dirty="0"/>
              <a:t>For every creature of God is good, </a:t>
            </a:r>
            <a:endParaRPr lang="en-US" sz="3600" dirty="0" smtClean="0"/>
          </a:p>
          <a:p>
            <a:r>
              <a:rPr lang="en-US" sz="3600" dirty="0" smtClean="0"/>
              <a:t>and </a:t>
            </a:r>
            <a:r>
              <a:rPr lang="en-US" sz="3600" dirty="0"/>
              <a:t>nothing to be refused, </a:t>
            </a:r>
            <a:endParaRPr lang="en-US" sz="3600" dirty="0" smtClean="0"/>
          </a:p>
          <a:p>
            <a:r>
              <a:rPr lang="en-US" sz="3600" dirty="0" smtClean="0"/>
              <a:t>if </a:t>
            </a:r>
            <a:r>
              <a:rPr lang="en-US" sz="3600" dirty="0"/>
              <a:t>it be received with </a:t>
            </a:r>
            <a:r>
              <a:rPr lang="en-US" sz="3600" b="1" u="sng" dirty="0">
                <a:solidFill>
                  <a:srgbClr val="FF0000"/>
                </a:solidFill>
              </a:rPr>
              <a:t>thanksgiving</a:t>
            </a:r>
            <a:r>
              <a:rPr lang="en-US" sz="3600" dirty="0" smtClean="0"/>
              <a:t>:</a:t>
            </a:r>
          </a:p>
          <a:p>
            <a:endParaRPr lang="en-US" sz="3600" dirty="0"/>
          </a:p>
          <a:p>
            <a:r>
              <a:rPr lang="en-US" sz="3600" b="1" u="sng" dirty="0" smtClean="0"/>
              <a:t>Rev. </a:t>
            </a:r>
            <a:r>
              <a:rPr lang="en-US" sz="3600" b="1" u="sng" dirty="0"/>
              <a:t>7:12 </a:t>
            </a:r>
            <a:r>
              <a:rPr lang="en-US" sz="3600" b="1" u="sng" dirty="0" smtClean="0"/>
              <a:t> </a:t>
            </a:r>
            <a:r>
              <a:rPr lang="en-US" sz="3600" dirty="0" smtClean="0"/>
              <a:t>Saying</a:t>
            </a:r>
            <a:r>
              <a:rPr lang="en-US" sz="3600" dirty="0"/>
              <a:t>, Amen: Blessing, and glory, and wisdom, and </a:t>
            </a:r>
            <a:r>
              <a:rPr lang="en-US" sz="3600" b="1" u="sng" dirty="0">
                <a:solidFill>
                  <a:srgbClr val="FF0000"/>
                </a:solidFill>
              </a:rPr>
              <a:t>thanksgiving, </a:t>
            </a:r>
            <a:r>
              <a:rPr lang="en-US" sz="3600" dirty="0"/>
              <a:t>and </a:t>
            </a:r>
            <a:r>
              <a:rPr lang="en-US" sz="3600" dirty="0" err="1"/>
              <a:t>honour</a:t>
            </a:r>
            <a:r>
              <a:rPr lang="en-US" sz="3600" dirty="0"/>
              <a:t>, and power, and might, be unto our God for ever and ever. Amen.</a:t>
            </a:r>
          </a:p>
        </p:txBody>
      </p:sp>
    </p:spTree>
    <p:extLst>
      <p:ext uri="{BB962C8B-B14F-4D97-AF65-F5344CB8AC3E}">
        <p14:creationId xmlns:p14="http://schemas.microsoft.com/office/powerpoint/2010/main" val="2833480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/>
              <a:t>Do we forget to be thankful?</a:t>
            </a:r>
            <a:endParaRPr lang="en-US" sz="60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5625"/>
            <a:ext cx="12192000" cy="4351338"/>
          </a:xfrm>
        </p:spPr>
        <p:txBody>
          <a:bodyPr/>
          <a:lstStyle/>
          <a:p>
            <a:r>
              <a:rPr lang="en-US" sz="3600" b="1" u="sng" dirty="0" smtClean="0"/>
              <a:t>I Chron. 16:34  </a:t>
            </a:r>
            <a:r>
              <a:rPr lang="en-US" sz="3600" dirty="0" smtClean="0"/>
              <a:t>“Oh, give thanks to the Lord, for He is good!”</a:t>
            </a:r>
          </a:p>
          <a:p>
            <a:endParaRPr lang="en-US" sz="3600" dirty="0"/>
          </a:p>
          <a:p>
            <a:r>
              <a:rPr lang="en-US" sz="3600" b="1" u="sng" dirty="0" smtClean="0"/>
              <a:t>I Chron. 16:8  </a:t>
            </a:r>
            <a:r>
              <a:rPr lang="en-US" sz="3600" b="1" u="sng" dirty="0" smtClean="0"/>
              <a:t> </a:t>
            </a:r>
            <a:r>
              <a:rPr lang="en-US" sz="3600" dirty="0" smtClean="0"/>
              <a:t>Oh</a:t>
            </a:r>
            <a:r>
              <a:rPr lang="en-US" sz="3600" dirty="0" smtClean="0"/>
              <a:t>, give thanks to the Lord!  Call upon His Name, Make known His deeds among </a:t>
            </a:r>
            <a:endParaRPr lang="en-US" sz="3600" dirty="0" smtClean="0"/>
          </a:p>
          <a:p>
            <a:r>
              <a:rPr lang="en-US" sz="3600" dirty="0" smtClean="0"/>
              <a:t>the </a:t>
            </a:r>
            <a:r>
              <a:rPr lang="en-US" sz="3600" dirty="0" smtClean="0"/>
              <a:t>peoples!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60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517" y="103908"/>
            <a:ext cx="12011891" cy="6619009"/>
          </a:xfrm>
        </p:spPr>
        <p:txBody>
          <a:bodyPr>
            <a:normAutofit lnSpcReduction="10000"/>
          </a:bodyPr>
          <a:lstStyle/>
          <a:p>
            <a:r>
              <a:rPr lang="en-US" sz="3600" b="1" u="sng" dirty="0" smtClean="0"/>
              <a:t>Yes, Today</a:t>
            </a:r>
            <a:r>
              <a:rPr lang="en-US" sz="3600" b="1" u="sng" dirty="0" smtClean="0"/>
              <a:t>, we often forget to be thankful.</a:t>
            </a:r>
          </a:p>
          <a:p>
            <a:endParaRPr lang="en-US" sz="3600" dirty="0"/>
          </a:p>
          <a:p>
            <a:r>
              <a:rPr lang="en-US" sz="3600" b="1" u="sng" dirty="0" smtClean="0"/>
              <a:t>Psalm 79:13  </a:t>
            </a:r>
            <a:r>
              <a:rPr lang="en-US" sz="3600" dirty="0" smtClean="0"/>
              <a:t>So we, your people and sheep of your</a:t>
            </a:r>
          </a:p>
          <a:p>
            <a:r>
              <a:rPr lang="en-US" sz="3600" dirty="0" smtClean="0"/>
              <a:t>Pasture, will give You </a:t>
            </a:r>
            <a:r>
              <a:rPr lang="en-US" sz="3600" b="1" u="sng" dirty="0" smtClean="0"/>
              <a:t>thanks</a:t>
            </a:r>
            <a:r>
              <a:rPr lang="en-US" sz="3600" dirty="0" smtClean="0"/>
              <a:t> forever; We will show</a:t>
            </a:r>
          </a:p>
          <a:p>
            <a:r>
              <a:rPr lang="en-US" sz="3600" dirty="0" smtClean="0"/>
              <a:t>Forth Your praise to all generations..</a:t>
            </a:r>
          </a:p>
          <a:p>
            <a:endParaRPr lang="en-US" sz="3600" baseline="30000" dirty="0" smtClean="0"/>
          </a:p>
          <a:p>
            <a:endParaRPr lang="en-US" sz="3600" dirty="0"/>
          </a:p>
          <a:p>
            <a:r>
              <a:rPr lang="en-US" sz="3600" b="1" u="sng" dirty="0" smtClean="0"/>
              <a:t>Ps.107:8-9</a:t>
            </a:r>
            <a:r>
              <a:rPr lang="en-US" sz="3600" dirty="0" smtClean="0"/>
              <a:t>  O, that men would give</a:t>
            </a:r>
            <a:r>
              <a:rPr lang="en-US" sz="3600" b="1" u="sng" dirty="0" smtClean="0"/>
              <a:t> thanks </a:t>
            </a:r>
            <a:r>
              <a:rPr lang="en-US" sz="3600" dirty="0" smtClean="0"/>
              <a:t>to the</a:t>
            </a:r>
          </a:p>
          <a:p>
            <a:r>
              <a:rPr lang="en-US" sz="3600" dirty="0" smtClean="0"/>
              <a:t>Lord for His goodness, And for His wonderful works</a:t>
            </a:r>
          </a:p>
          <a:p>
            <a:r>
              <a:rPr lang="en-US" sz="3600" dirty="0" smtClean="0"/>
              <a:t>To the children of men!  For He satisfies the longing</a:t>
            </a:r>
          </a:p>
          <a:p>
            <a:r>
              <a:rPr lang="en-US" sz="3600" dirty="0" smtClean="0"/>
              <a:t>Soul, And fills the hungry soul with goodness.</a:t>
            </a:r>
          </a:p>
          <a:p>
            <a:endParaRPr lang="en-US" sz="3600" dirty="0"/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9275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For What Should We Be Thankful?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116040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2736"/>
            <a:ext cx="12192000" cy="6483927"/>
          </a:xfrm>
        </p:spPr>
        <p:txBody>
          <a:bodyPr/>
          <a:lstStyle/>
          <a:p>
            <a:endParaRPr lang="en-US" sz="4000" b="1" i="1" u="sng" dirty="0" smtClean="0"/>
          </a:p>
          <a:p>
            <a:r>
              <a:rPr lang="en-US" sz="4000" b="1" i="1" u="sng" dirty="0" smtClean="0"/>
              <a:t>     Why should we give thanks to God?  </a:t>
            </a:r>
            <a:endParaRPr lang="en-US" sz="4000" b="1" i="1" u="sng" dirty="0" smtClean="0"/>
          </a:p>
          <a:p>
            <a:endParaRPr lang="en-US" sz="4000" b="1" i="1" u="sng" dirty="0"/>
          </a:p>
          <a:p>
            <a:r>
              <a:rPr lang="en-US" sz="3600" b="1" dirty="0" smtClean="0"/>
              <a:t>             Psalm 107:1</a:t>
            </a:r>
          </a:p>
          <a:p>
            <a:pPr mar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</a:t>
            </a:r>
            <a:r>
              <a:rPr lang="en-US" sz="3600" dirty="0" smtClean="0"/>
              <a:t> O give thanks unto the </a:t>
            </a:r>
            <a:r>
              <a:rPr lang="en-US" sz="3600" cap="small" dirty="0" smtClean="0">
                <a:effectLst/>
              </a:rPr>
              <a:t>Lord</a:t>
            </a:r>
            <a:r>
              <a:rPr lang="en-US" sz="3600" dirty="0" smtClean="0"/>
              <a:t>,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for he is good</a:t>
            </a:r>
            <a:r>
              <a:rPr lang="en-US" sz="3600" dirty="0" smtClean="0"/>
              <a:t>:</a:t>
            </a:r>
          </a:p>
          <a:p>
            <a:r>
              <a:rPr lang="en-US" sz="3600" dirty="0" smtClean="0"/>
              <a:t> for his mercy </a:t>
            </a:r>
            <a:r>
              <a:rPr lang="en-US" sz="3600" dirty="0" err="1" smtClean="0"/>
              <a:t>endureth</a:t>
            </a:r>
            <a:r>
              <a:rPr lang="en-US" sz="3600" dirty="0" smtClean="0"/>
              <a:t> for ever.</a:t>
            </a:r>
          </a:p>
          <a:p>
            <a:endParaRPr lang="en-US" sz="3600" dirty="0"/>
          </a:p>
          <a:p>
            <a:r>
              <a:rPr lang="en-US" sz="3600" dirty="0" smtClean="0"/>
              <a:t>Sing:  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“God Is So Good”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55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84626" cy="6857999"/>
          </a:xfrm>
        </p:spPr>
      </p:pic>
      <p:sp>
        <p:nvSpPr>
          <p:cNvPr id="5" name="TextBox 4"/>
          <p:cNvSpPr txBox="1"/>
          <p:nvPr/>
        </p:nvSpPr>
        <p:spPr>
          <a:xfrm>
            <a:off x="654627" y="602673"/>
            <a:ext cx="7125092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u="sng" dirty="0" smtClean="0"/>
              <a:t>  </a:t>
            </a:r>
            <a:r>
              <a:rPr lang="en-US" sz="3600" b="1" i="1" u="sng" dirty="0" smtClean="0">
                <a:solidFill>
                  <a:schemeClr val="accent2">
                    <a:lumMod val="50000"/>
                  </a:schemeClr>
                </a:solidFill>
              </a:rPr>
              <a:t>To whom shall we give thanks?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Psalm 75:1  “We give thanks to you, </a:t>
            </a:r>
          </a:p>
          <a:p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O God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, we give thanks!”</a:t>
            </a:r>
          </a:p>
          <a:p>
            <a:endParaRPr lang="en-US" sz="3600" b="1" i="1" u="sng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n-US" sz="3600" b="1" i="1" u="sng" dirty="0" smtClean="0">
                <a:solidFill>
                  <a:schemeClr val="accent2">
                    <a:lumMod val="50000"/>
                  </a:schemeClr>
                </a:solidFill>
              </a:rPr>
              <a:t>  For what should we give thanks?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I Thess. 5:18  “..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in everything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give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 thanks; for this is the 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Will of God in </a:t>
            </a:r>
          </a:p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Christ Jesus for you.”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71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9" y="83126"/>
            <a:ext cx="11959936" cy="6774873"/>
          </a:xfrm>
        </p:spPr>
        <p:txBody>
          <a:bodyPr/>
          <a:lstStyle/>
          <a:p>
            <a:r>
              <a:rPr lang="en-US" sz="3600" b="1" i="1" u="sng" dirty="0" smtClean="0">
                <a:solidFill>
                  <a:schemeClr val="accent1">
                    <a:lumMod val="50000"/>
                  </a:schemeClr>
                </a:solidFill>
              </a:rPr>
              <a:t>     From Whence cometh every good gift and</a:t>
            </a:r>
          </a:p>
          <a:p>
            <a:r>
              <a:rPr lang="en-US" sz="3600" b="1" i="1" u="sng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b="1" i="1" u="sng" dirty="0" smtClean="0">
                <a:solidFill>
                  <a:schemeClr val="accent1">
                    <a:lumMod val="50000"/>
                  </a:schemeClr>
                </a:solidFill>
              </a:rPr>
              <a:t>    every perfect gift?  </a:t>
            </a:r>
          </a:p>
          <a:p>
            <a:r>
              <a:rPr lang="en-US" sz="4800" b="1" dirty="0" smtClean="0"/>
              <a:t>James 1:17</a:t>
            </a:r>
          </a:p>
          <a:p>
            <a:r>
              <a:rPr lang="en-US" sz="4800" baseline="30000" dirty="0" smtClean="0"/>
              <a:t>17 </a:t>
            </a:r>
            <a:r>
              <a:rPr lang="en-US" sz="4800" dirty="0" smtClean="0"/>
              <a:t>Every good gift and every perfect gift is from above, and cometh down from the Father of lights, with whom is no variableness, neither</a:t>
            </a:r>
          </a:p>
          <a:p>
            <a:r>
              <a:rPr lang="en-US" sz="4800" dirty="0" smtClean="0"/>
              <a:t> shadow of turning.</a:t>
            </a:r>
          </a:p>
          <a:p>
            <a:r>
              <a:rPr lang="en-US" sz="4800" dirty="0"/>
              <a:t> </a:t>
            </a:r>
            <a:r>
              <a:rPr lang="en-US" sz="4800" dirty="0" smtClean="0"/>
              <a:t>    “Count your blessings…name them one</a:t>
            </a:r>
          </a:p>
          <a:p>
            <a:pPr marL="0" indent="0">
              <a:buNone/>
            </a:pPr>
            <a:r>
              <a:rPr lang="en-US" sz="4800" dirty="0" smtClean="0"/>
              <a:t>         by one…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370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0"/>
            <a:ext cx="11890664" cy="6785264"/>
          </a:xfrm>
        </p:spPr>
        <p:txBody>
          <a:bodyPr/>
          <a:lstStyle/>
          <a:p>
            <a:endParaRPr lang="en-US" dirty="0" smtClean="0"/>
          </a:p>
          <a:p>
            <a:r>
              <a:rPr lang="en-US" sz="5400" dirty="0" smtClean="0"/>
              <a:t>Have we forgotten the</a:t>
            </a:r>
          </a:p>
          <a:p>
            <a:r>
              <a:rPr lang="en-US" sz="5400" dirty="0" smtClean="0"/>
              <a:t>Importance of giving thanks to</a:t>
            </a:r>
          </a:p>
          <a:p>
            <a:r>
              <a:rPr lang="en-US" sz="5400" dirty="0" smtClean="0"/>
              <a:t>God ‘every day’?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874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   </a:t>
            </a:r>
            <a:r>
              <a:rPr lang="en-US" sz="3600" b="1" u="sng" dirty="0" smtClean="0"/>
              <a:t>1. A loving God, the Father</a:t>
            </a:r>
            <a:r>
              <a:rPr lang="en-US" sz="3600" b="1" u="sng" dirty="0" smtClean="0"/>
              <a:t>.</a:t>
            </a:r>
            <a:r>
              <a:rPr lang="en-US" sz="3600" dirty="0" smtClean="0"/>
              <a:t>(Eph.4:4-6;Heb</a:t>
            </a:r>
            <a:r>
              <a:rPr lang="en-US" sz="3600" dirty="0" smtClean="0"/>
              <a:t>. 13:5,6; Prov. 3:5,6) </a:t>
            </a:r>
          </a:p>
          <a:p>
            <a:r>
              <a:rPr lang="en-US" sz="3600" b="1" u="sng" dirty="0"/>
              <a:t> </a:t>
            </a:r>
            <a:r>
              <a:rPr lang="en-US" sz="3600" b="1" u="sng" dirty="0" smtClean="0"/>
              <a:t> 2.  Jesus Christ, our </a:t>
            </a:r>
            <a:r>
              <a:rPr lang="en-US" sz="3600" b="1" u="sng" dirty="0" err="1" smtClean="0"/>
              <a:t>Saviour</a:t>
            </a:r>
            <a:r>
              <a:rPr lang="en-US" sz="3600" b="1" u="sng" dirty="0" smtClean="0"/>
              <a:t>  </a:t>
            </a:r>
            <a:r>
              <a:rPr lang="en-US" sz="3600" dirty="0" smtClean="0"/>
              <a:t>(Rom. 5:8,9; Acts 4:12;Heb5:8,9) </a:t>
            </a:r>
          </a:p>
          <a:p>
            <a:r>
              <a:rPr lang="en-US" sz="3600" dirty="0" smtClean="0"/>
              <a:t>  </a:t>
            </a:r>
            <a:r>
              <a:rPr lang="en-US" sz="3600" b="1" u="sng" dirty="0" smtClean="0"/>
              <a:t>3.  The Holy Spirit of God</a:t>
            </a:r>
            <a:r>
              <a:rPr lang="en-US" sz="3600" dirty="0" smtClean="0"/>
              <a:t>.  (John 16:13; John 14:26; Acts 2:38)</a:t>
            </a:r>
          </a:p>
          <a:p>
            <a:r>
              <a:rPr lang="en-US" sz="3600" u="sng" dirty="0"/>
              <a:t> </a:t>
            </a:r>
            <a:r>
              <a:rPr lang="en-US" sz="3600" u="sng" dirty="0" smtClean="0"/>
              <a:t> </a:t>
            </a:r>
            <a:r>
              <a:rPr lang="en-US" sz="4000" b="1" u="sng" dirty="0" smtClean="0"/>
              <a:t>4.  The Bible, the Word of God. </a:t>
            </a:r>
            <a:r>
              <a:rPr lang="en-US" sz="3600" u="sng" dirty="0" smtClean="0"/>
              <a:t>(</a:t>
            </a:r>
            <a:r>
              <a:rPr lang="en-US" sz="3600" u="sng" dirty="0" smtClean="0"/>
              <a:t>2 Tim.3:16,17; Heb. 4:12</a:t>
            </a:r>
            <a:r>
              <a:rPr lang="en-US" sz="3600" u="sng" dirty="0" smtClean="0"/>
              <a:t>;)</a:t>
            </a:r>
            <a:endParaRPr lang="en-US" sz="3600" u="sng" dirty="0" smtClean="0"/>
          </a:p>
          <a:p>
            <a:r>
              <a:rPr lang="en-US" sz="3600" dirty="0"/>
              <a:t> </a:t>
            </a:r>
            <a:r>
              <a:rPr lang="en-US" sz="3600" b="1" u="sng" dirty="0" smtClean="0"/>
              <a:t> 5.  The Gospel.  </a:t>
            </a:r>
            <a:r>
              <a:rPr lang="en-US" sz="3600" dirty="0" smtClean="0"/>
              <a:t>(Rom. 1:16; Mark 16:15,16;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b="1" u="sng" dirty="0" smtClean="0"/>
              <a:t>6.  God’s Plan of Salvation. </a:t>
            </a:r>
            <a:r>
              <a:rPr lang="en-US" sz="3600" dirty="0" smtClean="0"/>
              <a:t>(H. B. R. C. B)  ..I Pet. 3:21;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b="1" u="sng" dirty="0" smtClean="0"/>
              <a:t>7.  The Church  </a:t>
            </a:r>
            <a:r>
              <a:rPr lang="en-US" sz="3600" dirty="0" smtClean="0"/>
              <a:t>( I Tim.1:15; Eph. 1:22,23; Col. 1:18; Acts 2:47)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</a:t>
            </a:r>
            <a:r>
              <a:rPr lang="en-US" sz="3600" b="1" u="sng" dirty="0" smtClean="0"/>
              <a:t>8.  Promise of God </a:t>
            </a:r>
            <a:r>
              <a:rPr lang="en-US" sz="3600" dirty="0" smtClean="0"/>
              <a:t>to be with us in life.  (Matt. 11:28-30;    Mtt.28:18-20)</a:t>
            </a:r>
          </a:p>
          <a:p>
            <a:r>
              <a:rPr lang="en-US" sz="3600" b="1" u="sng" dirty="0"/>
              <a:t> </a:t>
            </a:r>
            <a:r>
              <a:rPr lang="en-US" sz="3600" b="1" u="sng" dirty="0" smtClean="0"/>
              <a:t> 9.  Promise of God </a:t>
            </a:r>
            <a:r>
              <a:rPr lang="en-US" sz="3600" dirty="0" smtClean="0"/>
              <a:t>to be with us in death. (Psalm 23:1-4; Psalm 116:15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7881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7223124"/>
          </a:xfrm>
        </p:spPr>
      </p:pic>
      <p:sp>
        <p:nvSpPr>
          <p:cNvPr id="3" name="TextBox 2"/>
          <p:cNvSpPr txBox="1"/>
          <p:nvPr/>
        </p:nvSpPr>
        <p:spPr>
          <a:xfrm>
            <a:off x="349136" y="197427"/>
            <a:ext cx="457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Thanks</a:t>
            </a:r>
            <a:r>
              <a:rPr lang="en-US" dirty="0" smtClean="0"/>
              <a:t> 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77926" y="613064"/>
            <a:ext cx="105581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“</a:t>
            </a:r>
            <a:r>
              <a:rPr lang="en-US" sz="3600" b="1" dirty="0" smtClean="0"/>
              <a:t>When this life is over, you are going</a:t>
            </a:r>
          </a:p>
          <a:p>
            <a:r>
              <a:rPr lang="en-US" sz="3600" b="1" dirty="0" smtClean="0"/>
              <a:t>To receive the ultimate reward in </a:t>
            </a:r>
          </a:p>
          <a:p>
            <a:r>
              <a:rPr lang="en-US" sz="3600" b="1" dirty="0" smtClean="0"/>
              <a:t>Eternity.”  Thank you.  </a:t>
            </a:r>
            <a:r>
              <a:rPr lang="en-US" sz="3600" b="1" dirty="0" smtClean="0"/>
              <a:t>David</a:t>
            </a:r>
          </a:p>
          <a:p>
            <a:r>
              <a:rPr lang="en-US" sz="3600" b="1" dirty="0" smtClean="0"/>
              <a:t>“</a:t>
            </a:r>
            <a:r>
              <a:rPr lang="en-US" sz="3600" b="1" dirty="0" smtClean="0"/>
              <a:t>Thank you for supporting us in </a:t>
            </a:r>
          </a:p>
          <a:p>
            <a:r>
              <a:rPr lang="en-US" sz="3600" b="1" dirty="0" smtClean="0"/>
              <a:t>Our trials</a:t>
            </a:r>
            <a:r>
              <a:rPr lang="en-US" sz="3600" b="1" dirty="0" smtClean="0"/>
              <a:t>.”   ($30,000 sent from the church</a:t>
            </a:r>
          </a:p>
          <a:p>
            <a:r>
              <a:rPr lang="en-US" sz="3600" b="1" dirty="0" smtClean="0"/>
              <a:t>Treasury here </a:t>
            </a:r>
            <a:r>
              <a:rPr lang="en-US" sz="3600" b="1" dirty="0" smtClean="0"/>
              <a:t> to 3 different churches</a:t>
            </a:r>
          </a:p>
          <a:p>
            <a:r>
              <a:rPr lang="en-US" sz="3600" b="1" dirty="0" smtClean="0"/>
              <a:t>Of Christ for poor saints  as a result of the floods)</a:t>
            </a:r>
            <a:endParaRPr lang="en-US" sz="3600" dirty="0" smtClean="0"/>
          </a:p>
          <a:p>
            <a:r>
              <a:rPr lang="en-US" sz="3600" b="1" dirty="0" smtClean="0"/>
              <a:t>And </a:t>
            </a:r>
            <a:r>
              <a:rPr lang="en-US" sz="3600" b="1" u="sng" dirty="0" smtClean="0"/>
              <a:t>$5,000 </a:t>
            </a:r>
            <a:r>
              <a:rPr lang="en-US" sz="3600" b="1" dirty="0" smtClean="0"/>
              <a:t>sent </a:t>
            </a:r>
            <a:r>
              <a:rPr lang="en-US" sz="3600" b="1" dirty="0" smtClean="0"/>
              <a:t>to one church</a:t>
            </a:r>
            <a:endParaRPr lang="en-US" sz="3600" b="1" dirty="0" smtClean="0"/>
          </a:p>
          <a:p>
            <a:r>
              <a:rPr lang="en-US" sz="3600" b="1" dirty="0" smtClean="0"/>
              <a:t>From individuals.)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163506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095018" cy="6858000"/>
          </a:xfrm>
        </p:spPr>
        <p:txBody>
          <a:bodyPr>
            <a:normAutofit lnSpcReduction="10000"/>
          </a:bodyPr>
          <a:lstStyle/>
          <a:p>
            <a:endParaRPr lang="en-US" sz="3600" b="1" u="sng" dirty="0" smtClean="0"/>
          </a:p>
          <a:p>
            <a:r>
              <a:rPr lang="en-US" sz="4400" b="1" u="sng" dirty="0" smtClean="0"/>
              <a:t>How thankful should we be?</a:t>
            </a:r>
          </a:p>
          <a:p>
            <a:endParaRPr lang="en-US" sz="4400" dirty="0"/>
          </a:p>
          <a:p>
            <a:r>
              <a:rPr lang="en-US" sz="4400" dirty="0" smtClean="0"/>
              <a:t>  </a:t>
            </a:r>
            <a:r>
              <a:rPr lang="en-US" sz="4400" b="1" dirty="0" smtClean="0"/>
              <a:t>2 Timothy 3:2-5</a:t>
            </a:r>
            <a:r>
              <a:rPr lang="en-US" sz="4400" baseline="30000" dirty="0" smtClean="0"/>
              <a:t> </a:t>
            </a:r>
            <a:r>
              <a:rPr lang="en-US" sz="4400" dirty="0" smtClean="0"/>
              <a:t>For men will be lovers of themselves, lovers of money, boasters, proud, blasphemers, disobedient to parents, </a:t>
            </a:r>
            <a:r>
              <a:rPr lang="en-US" sz="4400" b="1" u="sng" dirty="0" smtClean="0"/>
              <a:t>unthankful</a:t>
            </a:r>
            <a:r>
              <a:rPr lang="en-US" sz="4400" dirty="0" smtClean="0"/>
              <a:t>, unholy, </a:t>
            </a:r>
            <a:r>
              <a:rPr lang="en-US" sz="4400" baseline="30000" dirty="0" smtClean="0"/>
              <a:t>3 </a:t>
            </a:r>
            <a:r>
              <a:rPr lang="en-US" sz="4400" dirty="0" smtClean="0"/>
              <a:t>unloving, unforgiving, slanderers, without self-control, brutal, despisers of good, </a:t>
            </a:r>
            <a:r>
              <a:rPr lang="en-US" sz="4400" baseline="30000" dirty="0" smtClean="0"/>
              <a:t>4 </a:t>
            </a:r>
            <a:r>
              <a:rPr lang="en-US" sz="4400" dirty="0" smtClean="0"/>
              <a:t>traitors, headstrong, haughty, lovers of pleasure rather than lovers of God, </a:t>
            </a:r>
            <a:r>
              <a:rPr lang="en-US" sz="4400" baseline="30000" dirty="0" smtClean="0"/>
              <a:t>5 </a:t>
            </a:r>
            <a:r>
              <a:rPr lang="en-US" sz="4400" dirty="0" smtClean="0"/>
              <a:t>having a form of godliness but denying its power. And from such people turn away!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0"/>
            <a:ext cx="12001500" cy="6764482"/>
          </a:xfrm>
        </p:spPr>
        <p:txBody>
          <a:bodyPr/>
          <a:lstStyle/>
          <a:p>
            <a:r>
              <a:rPr lang="en-US" sz="4000" b="1" i="1" u="sng" dirty="0" smtClean="0"/>
              <a:t>How Thankful Should we be?</a:t>
            </a:r>
          </a:p>
          <a:p>
            <a:endParaRPr lang="en-US" sz="4000" dirty="0"/>
          </a:p>
          <a:p>
            <a:r>
              <a:rPr lang="en-US" sz="4000" b="1" dirty="0" smtClean="0"/>
              <a:t>Ephesians 5:3-4</a:t>
            </a:r>
          </a:p>
          <a:p>
            <a:r>
              <a:rPr lang="en-US" sz="4000" baseline="30000" dirty="0" smtClean="0"/>
              <a:t>3 </a:t>
            </a:r>
            <a:r>
              <a:rPr lang="en-US" sz="4000" dirty="0" smtClean="0"/>
              <a:t>But fornication and all uncleanness or covetousness,</a:t>
            </a:r>
          </a:p>
          <a:p>
            <a:r>
              <a:rPr lang="en-US" sz="4000" dirty="0" smtClean="0"/>
              <a:t> let it not even be named among you, as is fitting for saints; </a:t>
            </a:r>
          </a:p>
          <a:p>
            <a:r>
              <a:rPr lang="en-US" sz="4000" baseline="30000" dirty="0" smtClean="0"/>
              <a:t>4 </a:t>
            </a:r>
            <a:r>
              <a:rPr lang="en-US" sz="4000" dirty="0" smtClean="0"/>
              <a:t>neither filthiness, nor foolish talking, nor coarse jesting, which are not fitting, </a:t>
            </a:r>
          </a:p>
          <a:p>
            <a:r>
              <a:rPr lang="en-US" sz="4400" b="1" i="1" u="sng" dirty="0" smtClean="0">
                <a:solidFill>
                  <a:srgbClr val="C00000"/>
                </a:solidFill>
              </a:rPr>
              <a:t>but rather giving of thanks.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1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84626" cy="6857999"/>
          </a:xfrm>
        </p:spPr>
      </p:pic>
    </p:spTree>
    <p:extLst>
      <p:ext uri="{BB962C8B-B14F-4D97-AF65-F5344CB8AC3E}">
        <p14:creationId xmlns:p14="http://schemas.microsoft.com/office/powerpoint/2010/main" val="295906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84626" cy="6857999"/>
          </a:xfrm>
        </p:spPr>
      </p:pic>
    </p:spTree>
    <p:extLst>
      <p:ext uri="{BB962C8B-B14F-4D97-AF65-F5344CB8AC3E}">
        <p14:creationId xmlns:p14="http://schemas.microsoft.com/office/powerpoint/2010/main" val="327326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A50021"/>
                </a:solidFill>
              </a:rPr>
              <a:t>A Special Day To Give Thanks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1"/>
            <a:ext cx="8763000" cy="4525963"/>
          </a:xfrm>
        </p:spPr>
        <p:txBody>
          <a:bodyPr/>
          <a:lstStyle/>
          <a:p>
            <a:r>
              <a:rPr lang="en-US" altLang="en-US"/>
              <a:t> It is a North American Holiday</a:t>
            </a:r>
          </a:p>
          <a:p>
            <a:r>
              <a:rPr lang="en-US" altLang="en-US"/>
              <a:t> It started as a form of Harvest Festival</a:t>
            </a:r>
          </a:p>
          <a:p>
            <a:r>
              <a:rPr lang="en-US" altLang="en-US"/>
              <a:t> 1</a:t>
            </a:r>
            <a:r>
              <a:rPr lang="en-US" altLang="en-US" baseline="30000"/>
              <a:t>st</a:t>
            </a:r>
            <a:r>
              <a:rPr lang="en-US" altLang="en-US"/>
              <a:t> record was San Augustine Florida September 8</a:t>
            </a:r>
            <a:r>
              <a:rPr lang="en-US" altLang="en-US" baseline="30000"/>
              <a:t>th</a:t>
            </a:r>
            <a:r>
              <a:rPr lang="en-US" altLang="en-US"/>
              <a:t> 1565.</a:t>
            </a:r>
          </a:p>
          <a:p>
            <a:r>
              <a:rPr lang="en-US" altLang="en-US"/>
              <a:t> Best known recorded event was at Plymouth Plantation in 1621</a:t>
            </a:r>
          </a:p>
          <a:p>
            <a:r>
              <a:rPr lang="en-US" altLang="en-US"/>
              <a:t> Celebrated 2</a:t>
            </a:r>
            <a:r>
              <a:rPr lang="en-US" altLang="en-US" baseline="30000"/>
              <a:t>nd</a:t>
            </a:r>
            <a:r>
              <a:rPr lang="en-US" altLang="en-US"/>
              <a:t> Monday in October – Canada</a:t>
            </a:r>
          </a:p>
          <a:p>
            <a:r>
              <a:rPr lang="en-US" altLang="en-US"/>
              <a:t> 4</a:t>
            </a:r>
            <a:r>
              <a:rPr lang="en-US" altLang="en-US" baseline="30000"/>
              <a:t>th</a:t>
            </a:r>
            <a:r>
              <a:rPr lang="en-US" altLang="en-US"/>
              <a:t> Thursday in United States</a:t>
            </a:r>
          </a:p>
        </p:txBody>
      </p:sp>
    </p:spTree>
    <p:extLst>
      <p:ext uri="{BB962C8B-B14F-4D97-AF65-F5344CB8AC3E}">
        <p14:creationId xmlns:p14="http://schemas.microsoft.com/office/powerpoint/2010/main" val="43668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4354" y="0"/>
            <a:ext cx="11911445" cy="6629400"/>
          </a:xfrm>
        </p:spPr>
        <p:txBody>
          <a:bodyPr/>
          <a:lstStyle/>
          <a:p>
            <a:r>
              <a:rPr lang="en-US" sz="4000" b="1" dirty="0" smtClean="0"/>
              <a:t>  </a:t>
            </a:r>
            <a:r>
              <a:rPr lang="en-US" sz="4000" b="1" i="1" u="sng" dirty="0" smtClean="0"/>
              <a:t>Through whom shall we give thanks unto God?</a:t>
            </a:r>
          </a:p>
          <a:p>
            <a:endParaRPr lang="en-US" dirty="0"/>
          </a:p>
          <a:p>
            <a:r>
              <a:rPr lang="en-US" sz="3600" b="1" u="sng" dirty="0" smtClean="0"/>
              <a:t>Col.3:17 </a:t>
            </a:r>
            <a:r>
              <a:rPr lang="en-US" sz="3600" dirty="0" smtClean="0"/>
              <a:t> “And whatever you do in word or deed, do</a:t>
            </a:r>
          </a:p>
          <a:p>
            <a:r>
              <a:rPr lang="en-US" sz="3600" dirty="0" smtClean="0"/>
              <a:t>All in the name of the Lord Jesus, </a:t>
            </a:r>
            <a:r>
              <a:rPr lang="en-US" sz="3600" b="1" u="sng" dirty="0" smtClean="0"/>
              <a:t>giving thanks to God</a:t>
            </a:r>
          </a:p>
          <a:p>
            <a:r>
              <a:rPr lang="en-US" sz="3600" dirty="0" smtClean="0"/>
              <a:t>The </a:t>
            </a:r>
            <a:r>
              <a:rPr lang="en-US" sz="4000" b="1" u="sng" dirty="0" smtClean="0">
                <a:solidFill>
                  <a:schemeClr val="accent1">
                    <a:lumMod val="50000"/>
                  </a:schemeClr>
                </a:solidFill>
              </a:rPr>
              <a:t>Father through Him</a:t>
            </a:r>
            <a:r>
              <a:rPr lang="en-US" sz="3600" dirty="0" smtClean="0"/>
              <a:t>.”</a:t>
            </a:r>
          </a:p>
          <a:p>
            <a:endParaRPr lang="en-US" sz="3600" dirty="0"/>
          </a:p>
          <a:p>
            <a:r>
              <a:rPr lang="en-US" sz="3600" b="1" u="sng" dirty="0" smtClean="0"/>
              <a:t>Heb. 13:15  </a:t>
            </a:r>
            <a:r>
              <a:rPr lang="en-US" sz="3600" dirty="0" smtClean="0"/>
              <a:t>“Therefore </a:t>
            </a:r>
            <a:r>
              <a:rPr lang="en-US" sz="3600" b="1" u="sng" dirty="0" smtClean="0"/>
              <a:t>by Him </a:t>
            </a:r>
            <a:r>
              <a:rPr lang="en-US" sz="3600" dirty="0" smtClean="0"/>
              <a:t>let us continually offer</a:t>
            </a:r>
          </a:p>
          <a:p>
            <a:r>
              <a:rPr lang="en-US" sz="3600" dirty="0" smtClean="0"/>
              <a:t>The sacrifice of praise to God, that is the fruit of our</a:t>
            </a:r>
          </a:p>
          <a:p>
            <a:r>
              <a:rPr lang="en-US" sz="3600" dirty="0" smtClean="0"/>
              <a:t>Lips, </a:t>
            </a:r>
            <a:r>
              <a:rPr lang="en-US" sz="3600" b="1" u="sng" dirty="0" smtClean="0"/>
              <a:t>giving thanks to His name</a:t>
            </a:r>
            <a:r>
              <a:rPr lang="en-US" sz="3600" dirty="0" smtClean="0"/>
              <a:t>.”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002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8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084626" cy="6857999"/>
          </a:xfrm>
        </p:spPr>
      </p:pic>
    </p:spTree>
    <p:extLst>
      <p:ext uri="{BB962C8B-B14F-4D97-AF65-F5344CB8AC3E}">
        <p14:creationId xmlns:p14="http://schemas.microsoft.com/office/powerpoint/2010/main" val="299090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3908"/>
            <a:ext cx="12077699" cy="6650183"/>
          </a:xfrm>
        </p:spPr>
      </p:pic>
    </p:spTree>
    <p:extLst>
      <p:ext uri="{BB962C8B-B14F-4D97-AF65-F5344CB8AC3E}">
        <p14:creationId xmlns:p14="http://schemas.microsoft.com/office/powerpoint/2010/main" val="68352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300" y="-103908"/>
            <a:ext cx="12385963" cy="7076208"/>
          </a:xfrm>
        </p:spPr>
      </p:pic>
    </p:spTree>
    <p:extLst>
      <p:ext uri="{BB962C8B-B14F-4D97-AF65-F5344CB8AC3E}">
        <p14:creationId xmlns:p14="http://schemas.microsoft.com/office/powerpoint/2010/main" val="30467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518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5793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Psalm 95:1-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6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64" y="0"/>
            <a:ext cx="12036135" cy="6858000"/>
          </a:xfrm>
        </p:spPr>
      </p:pic>
    </p:spTree>
    <p:extLst>
      <p:ext uri="{BB962C8B-B14F-4D97-AF65-F5344CB8AC3E}">
        <p14:creationId xmlns:p14="http://schemas.microsoft.com/office/powerpoint/2010/main" val="345423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681" y="74180"/>
            <a:ext cx="10515600" cy="1325563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255" y="365124"/>
            <a:ext cx="12025745" cy="6492875"/>
          </a:xfrm>
        </p:spPr>
      </p:pic>
    </p:spTree>
    <p:extLst>
      <p:ext uri="{BB962C8B-B14F-4D97-AF65-F5344CB8AC3E}">
        <p14:creationId xmlns:p14="http://schemas.microsoft.com/office/powerpoint/2010/main" val="286180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91" y="-1"/>
            <a:ext cx="11772899" cy="7439891"/>
          </a:xfrm>
        </p:spPr>
      </p:pic>
    </p:spTree>
    <p:extLst>
      <p:ext uri="{BB962C8B-B14F-4D97-AF65-F5344CB8AC3E}">
        <p14:creationId xmlns:p14="http://schemas.microsoft.com/office/powerpoint/2010/main" val="2594722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3" y="74901"/>
            <a:ext cx="11959935" cy="6783099"/>
          </a:xfrm>
        </p:spPr>
      </p:pic>
    </p:spTree>
    <p:extLst>
      <p:ext uri="{BB962C8B-B14F-4D97-AF65-F5344CB8AC3E}">
        <p14:creationId xmlns:p14="http://schemas.microsoft.com/office/powerpoint/2010/main" val="50346461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99140432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916605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4953851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73470"/>
            <a:ext cx="10875818" cy="6684529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sz="5400" b="1" i="1" u="sng" dirty="0" smtClean="0"/>
              <a:t>Col. 3:17  </a:t>
            </a:r>
            <a:r>
              <a:rPr lang="en-US" sz="5400" baseline="30000" dirty="0"/>
              <a:t> </a:t>
            </a:r>
            <a:r>
              <a:rPr lang="en-US" sz="5400" dirty="0"/>
              <a:t>And whatsoever ye do in word or deed</a:t>
            </a:r>
            <a:r>
              <a:rPr lang="en-US" sz="5400" dirty="0" smtClean="0"/>
              <a:t>,</a:t>
            </a:r>
          </a:p>
          <a:p>
            <a:r>
              <a:rPr lang="en-US" sz="5400" dirty="0" smtClean="0"/>
              <a:t> </a:t>
            </a:r>
            <a:r>
              <a:rPr lang="en-US" sz="5400" dirty="0"/>
              <a:t>do all in the name of the Lord Jesus, </a:t>
            </a:r>
            <a:endParaRPr lang="en-US" sz="5400" dirty="0" smtClean="0"/>
          </a:p>
          <a:p>
            <a:r>
              <a:rPr lang="en-US" sz="5400" b="1" u="sng" dirty="0" smtClean="0">
                <a:solidFill>
                  <a:srgbClr val="FF0000"/>
                </a:solidFill>
              </a:rPr>
              <a:t>giving </a:t>
            </a:r>
            <a:r>
              <a:rPr lang="en-US" sz="5400" b="1" u="sng" dirty="0">
                <a:solidFill>
                  <a:srgbClr val="FF0000"/>
                </a:solidFill>
              </a:rPr>
              <a:t>thanks to God and the Father by him</a:t>
            </a:r>
          </a:p>
        </p:txBody>
      </p:sp>
    </p:spTree>
    <p:extLst>
      <p:ext uri="{BB962C8B-B14F-4D97-AF65-F5344CB8AC3E}">
        <p14:creationId xmlns:p14="http://schemas.microsoft.com/office/powerpoint/2010/main" val="73308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-media-cache-ak0.pinimg.com/originals/cb/c9/fb/cbc9fbc60a5251a28457d2080d956a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6" y="0"/>
            <a:ext cx="12119264" cy="6785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57400" y="1735282"/>
            <a:ext cx="7474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Thanksgiving In Alabama Nov. 23, 2017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348346" y="3127664"/>
            <a:ext cx="90719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Eph. 5:20  “Giving thanks always for all things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To God the Father in the name of our Lord</a:t>
            </a:r>
          </a:p>
          <a:p>
            <a:r>
              <a:rPr lang="en-US" sz="3600" b="1" dirty="0" smtClean="0">
                <a:solidFill>
                  <a:schemeClr val="accent2">
                    <a:lumMod val="50000"/>
                  </a:schemeClr>
                </a:solidFill>
              </a:rPr>
              <a:t>Jesus Christ.”</a:t>
            </a:r>
            <a:endParaRPr lang="en-US" sz="3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8378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84627" cy="6858000"/>
          </a:xfrm>
        </p:spPr>
      </p:pic>
    </p:spTree>
    <p:extLst>
      <p:ext uri="{BB962C8B-B14F-4D97-AF65-F5344CB8AC3E}">
        <p14:creationId xmlns:p14="http://schemas.microsoft.com/office/powerpoint/2010/main" val="427681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65125"/>
            <a:ext cx="12084626" cy="6409748"/>
          </a:xfrm>
        </p:spPr>
      </p:pic>
    </p:spTree>
    <p:extLst>
      <p:ext uri="{BB962C8B-B14F-4D97-AF65-F5344CB8AC3E}">
        <p14:creationId xmlns:p14="http://schemas.microsoft.com/office/powerpoint/2010/main" val="67333423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Squirrel gathering nuts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03049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36" y="93519"/>
            <a:ext cx="12385964" cy="6650182"/>
          </a:xfrm>
        </p:spPr>
      </p:pic>
    </p:spTree>
    <p:extLst>
      <p:ext uri="{BB962C8B-B14F-4D97-AF65-F5344CB8AC3E}">
        <p14:creationId xmlns:p14="http://schemas.microsoft.com/office/powerpoint/2010/main" val="151764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</p:spTree>
    <p:extLst>
      <p:ext uri="{BB962C8B-B14F-4D97-AF65-F5344CB8AC3E}">
        <p14:creationId xmlns:p14="http://schemas.microsoft.com/office/powerpoint/2010/main" val="20366280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365125"/>
            <a:ext cx="11939154" cy="6411191"/>
          </a:xfrm>
        </p:spPr>
      </p:pic>
    </p:spTree>
    <p:extLst>
      <p:ext uri="{BB962C8B-B14F-4D97-AF65-F5344CB8AC3E}">
        <p14:creationId xmlns:p14="http://schemas.microsoft.com/office/powerpoint/2010/main" val="89656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3126"/>
            <a:ext cx="12105408" cy="6774873"/>
          </a:xfrm>
        </p:spPr>
      </p:pic>
    </p:spTree>
    <p:extLst>
      <p:ext uri="{BB962C8B-B14F-4D97-AF65-F5344CB8AC3E}">
        <p14:creationId xmlns:p14="http://schemas.microsoft.com/office/powerpoint/2010/main" val="176099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2" y="0"/>
            <a:ext cx="12051818" cy="6858000"/>
          </a:xfrm>
        </p:spPr>
      </p:pic>
    </p:spTree>
    <p:extLst>
      <p:ext uri="{BB962C8B-B14F-4D97-AF65-F5344CB8AC3E}">
        <p14:creationId xmlns:p14="http://schemas.microsoft.com/office/powerpoint/2010/main" val="170451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Give Thanks to God  First…For His Being our God.</a:t>
            </a:r>
          </a:p>
          <a:p>
            <a:r>
              <a:rPr lang="en-US" dirty="0" smtClean="0"/>
              <a:t>Give thanks to God for Jesus Christ, His </a:t>
            </a:r>
            <a:r>
              <a:rPr lang="en-US" dirty="0" err="1" smtClean="0"/>
              <a:t>Son,and</a:t>
            </a:r>
            <a:r>
              <a:rPr lang="en-US" dirty="0" smtClean="0"/>
              <a:t> our </a:t>
            </a:r>
            <a:r>
              <a:rPr lang="en-US" dirty="0" err="1" smtClean="0"/>
              <a:t>Saviour</a:t>
            </a:r>
            <a:endParaRPr lang="en-US" dirty="0" smtClean="0"/>
          </a:p>
          <a:p>
            <a:r>
              <a:rPr lang="en-US" dirty="0" smtClean="0"/>
              <a:t>Give </a:t>
            </a:r>
            <a:r>
              <a:rPr lang="en-US" dirty="0" err="1" smtClean="0"/>
              <a:t>thanksto</a:t>
            </a:r>
            <a:r>
              <a:rPr lang="en-US" dirty="0" smtClean="0"/>
              <a:t> God for the Holy </a:t>
            </a:r>
            <a:r>
              <a:rPr lang="en-US" dirty="0" err="1" smtClean="0"/>
              <a:t>Spirit..for</a:t>
            </a:r>
            <a:r>
              <a:rPr lang="en-US" dirty="0" smtClean="0"/>
              <a:t> His guidance to give</a:t>
            </a:r>
          </a:p>
          <a:p>
            <a:r>
              <a:rPr lang="en-US" dirty="0"/>
              <a:t> </a:t>
            </a:r>
            <a:r>
              <a:rPr lang="en-US" dirty="0" smtClean="0"/>
              <a:t>  us this Inspired Word of God.</a:t>
            </a:r>
          </a:p>
          <a:p>
            <a:r>
              <a:rPr lang="en-US" dirty="0" smtClean="0"/>
              <a:t>Give thanks to God for His Church, which he prophesied would</a:t>
            </a:r>
          </a:p>
          <a:p>
            <a:r>
              <a:rPr lang="en-US" dirty="0"/>
              <a:t> </a:t>
            </a:r>
            <a:r>
              <a:rPr lang="en-US" dirty="0" smtClean="0"/>
              <a:t>  be set up.  Joel 2:28; Daniel 2; </a:t>
            </a:r>
          </a:p>
          <a:p>
            <a:r>
              <a:rPr lang="en-US" dirty="0" smtClean="0"/>
              <a:t>Give thanks to God for the Gospel, God’s plan to </a:t>
            </a:r>
            <a:r>
              <a:rPr lang="en-US" dirty="0" err="1" smtClean="0"/>
              <a:t>saveman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 thanks to God for the preaching of the truth…to </a:t>
            </a:r>
            <a:r>
              <a:rPr lang="en-US" dirty="0" err="1" smtClean="0"/>
              <a:t>setmen</a:t>
            </a:r>
            <a:r>
              <a:rPr lang="en-US" dirty="0" smtClean="0"/>
              <a:t> free</a:t>
            </a:r>
          </a:p>
          <a:p>
            <a:r>
              <a:rPr lang="en-US" dirty="0" smtClean="0"/>
              <a:t>Give thanks to God for all his blessings. James1:17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583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7148</TotalTime>
  <Words>2094</Words>
  <Application>Microsoft Office PowerPoint</Application>
  <PresentationFormat>Widescreen</PresentationFormat>
  <Paragraphs>340</Paragraphs>
  <Slides>104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0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A Special Day To Give Thanks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we forget to be thankful?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Do we forget to be thankful?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 Special Day To Give Thanks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mac</cp:lastModifiedBy>
  <cp:revision>49</cp:revision>
  <cp:lastPrinted>2017-11-17T09:19:30Z</cp:lastPrinted>
  <dcterms:created xsi:type="dcterms:W3CDTF">2017-11-13T15:49:36Z</dcterms:created>
  <dcterms:modified xsi:type="dcterms:W3CDTF">2017-11-19T00:05:42Z</dcterms:modified>
</cp:coreProperties>
</file>