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77" r:id="rId2"/>
    <p:sldId id="256" r:id="rId3"/>
    <p:sldId id="302" r:id="rId4"/>
    <p:sldId id="304" r:id="rId5"/>
    <p:sldId id="280" r:id="rId6"/>
    <p:sldId id="259" r:id="rId7"/>
    <p:sldId id="306" r:id="rId8"/>
    <p:sldId id="263" r:id="rId9"/>
    <p:sldId id="314" r:id="rId10"/>
    <p:sldId id="308" r:id="rId11"/>
    <p:sldId id="310" r:id="rId12"/>
    <p:sldId id="312" r:id="rId13"/>
    <p:sldId id="316" r:id="rId14"/>
    <p:sldId id="318" r:id="rId15"/>
    <p:sldId id="262" r:id="rId16"/>
    <p:sldId id="319" r:id="rId17"/>
    <p:sldId id="264" r:id="rId18"/>
    <p:sldId id="324" r:id="rId19"/>
    <p:sldId id="268" r:id="rId20"/>
    <p:sldId id="326" r:id="rId21"/>
    <p:sldId id="269" r:id="rId22"/>
    <p:sldId id="327" r:id="rId23"/>
    <p:sldId id="276" r:id="rId24"/>
    <p:sldId id="286" r:id="rId25"/>
    <p:sldId id="288" r:id="rId26"/>
    <p:sldId id="329" r:id="rId27"/>
    <p:sldId id="330" r:id="rId28"/>
    <p:sldId id="300" r:id="rId29"/>
    <p:sldId id="257" r:id="rId30"/>
    <p:sldId id="328" r:id="rId31"/>
    <p:sldId id="279" r:id="rId32"/>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30" autoAdjust="0"/>
  </p:normalViewPr>
  <p:slideViewPr>
    <p:cSldViewPr snapToGrid="0">
      <p:cViewPr varScale="1">
        <p:scale>
          <a:sx n="87" d="100"/>
          <a:sy n="87" d="100"/>
        </p:scale>
        <p:origin x="6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9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52974"/>
          </a:xfrm>
          <a:prstGeom prst="rect">
            <a:avLst/>
          </a:prstGeom>
        </p:spPr>
        <p:txBody>
          <a:bodyPr vert="horz" lIns="91440" tIns="45720" rIns="91440" bIns="45720" rtlCol="0"/>
          <a:lstStyle>
            <a:lvl1pPr algn="r">
              <a:defRPr sz="1200"/>
            </a:lvl1pPr>
          </a:lstStyle>
          <a:p>
            <a:fld id="{AF700B3B-29F7-47DE-AFFD-D2293E7E8BDC}" type="datetimeFigureOut">
              <a:rPr lang="en-US" smtClean="0"/>
              <a:t>11/17/2018</a:t>
            </a:fld>
            <a:endParaRPr lang="en-US"/>
          </a:p>
        </p:txBody>
      </p:sp>
      <p:sp>
        <p:nvSpPr>
          <p:cNvPr id="4" name="Footer Placeholder 3"/>
          <p:cNvSpPr>
            <a:spLocks noGrp="1"/>
          </p:cNvSpPr>
          <p:nvPr>
            <p:ph type="ftr" sz="quarter" idx="2"/>
          </p:nvPr>
        </p:nvSpPr>
        <p:spPr>
          <a:xfrm>
            <a:off x="0" y="8575141"/>
            <a:ext cx="3066733" cy="4529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75141"/>
            <a:ext cx="3066733" cy="452973"/>
          </a:xfrm>
          <a:prstGeom prst="rect">
            <a:avLst/>
          </a:prstGeom>
        </p:spPr>
        <p:txBody>
          <a:bodyPr vert="horz" lIns="91440" tIns="45720" rIns="91440" bIns="45720" rtlCol="0" anchor="b"/>
          <a:lstStyle>
            <a:lvl1pPr algn="r">
              <a:defRPr sz="1200"/>
            </a:lvl1pPr>
          </a:lstStyle>
          <a:p>
            <a:fld id="{83E3A5E4-9E43-44B5-B3A6-A9F76CED9E02}" type="slidenum">
              <a:rPr lang="en-US" smtClean="0"/>
              <a:t>‹#›</a:t>
            </a:fld>
            <a:endParaRPr lang="en-US"/>
          </a:p>
        </p:txBody>
      </p:sp>
    </p:spTree>
    <p:extLst>
      <p:ext uri="{BB962C8B-B14F-4D97-AF65-F5344CB8AC3E}">
        <p14:creationId xmlns:p14="http://schemas.microsoft.com/office/powerpoint/2010/main" val="12290498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F1A3F7-3751-42D8-A0E7-8A95E19DBDD5}"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39A3-FCEA-4B46-A56C-35B588BD5BCC}" type="slidenum">
              <a:rPr lang="en-US" smtClean="0"/>
              <a:t>‹#›</a:t>
            </a:fld>
            <a:endParaRPr lang="en-US"/>
          </a:p>
        </p:txBody>
      </p:sp>
    </p:spTree>
    <p:extLst>
      <p:ext uri="{BB962C8B-B14F-4D97-AF65-F5344CB8AC3E}">
        <p14:creationId xmlns:p14="http://schemas.microsoft.com/office/powerpoint/2010/main" val="211158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1A3F7-3751-42D8-A0E7-8A95E19DBDD5}"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39A3-FCEA-4B46-A56C-35B588BD5BCC}" type="slidenum">
              <a:rPr lang="en-US" smtClean="0"/>
              <a:t>‹#›</a:t>
            </a:fld>
            <a:endParaRPr lang="en-US"/>
          </a:p>
        </p:txBody>
      </p:sp>
    </p:spTree>
    <p:extLst>
      <p:ext uri="{BB962C8B-B14F-4D97-AF65-F5344CB8AC3E}">
        <p14:creationId xmlns:p14="http://schemas.microsoft.com/office/powerpoint/2010/main" val="335424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1A3F7-3751-42D8-A0E7-8A95E19DBDD5}"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39A3-FCEA-4B46-A56C-35B588BD5BCC}" type="slidenum">
              <a:rPr lang="en-US" smtClean="0"/>
              <a:t>‹#›</a:t>
            </a:fld>
            <a:endParaRPr lang="en-US"/>
          </a:p>
        </p:txBody>
      </p:sp>
    </p:spTree>
    <p:extLst>
      <p:ext uri="{BB962C8B-B14F-4D97-AF65-F5344CB8AC3E}">
        <p14:creationId xmlns:p14="http://schemas.microsoft.com/office/powerpoint/2010/main" val="330708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1A3F7-3751-42D8-A0E7-8A95E19DBDD5}"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39A3-FCEA-4B46-A56C-35B588BD5BCC}" type="slidenum">
              <a:rPr lang="en-US" smtClean="0"/>
              <a:t>‹#›</a:t>
            </a:fld>
            <a:endParaRPr lang="en-US"/>
          </a:p>
        </p:txBody>
      </p:sp>
    </p:spTree>
    <p:extLst>
      <p:ext uri="{BB962C8B-B14F-4D97-AF65-F5344CB8AC3E}">
        <p14:creationId xmlns:p14="http://schemas.microsoft.com/office/powerpoint/2010/main" val="132732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1A3F7-3751-42D8-A0E7-8A95E19DBDD5}"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639A3-FCEA-4B46-A56C-35B588BD5BCC}" type="slidenum">
              <a:rPr lang="en-US" smtClean="0"/>
              <a:t>‹#›</a:t>
            </a:fld>
            <a:endParaRPr lang="en-US"/>
          </a:p>
        </p:txBody>
      </p:sp>
    </p:spTree>
    <p:extLst>
      <p:ext uri="{BB962C8B-B14F-4D97-AF65-F5344CB8AC3E}">
        <p14:creationId xmlns:p14="http://schemas.microsoft.com/office/powerpoint/2010/main" val="261670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F1A3F7-3751-42D8-A0E7-8A95E19DBDD5}"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639A3-FCEA-4B46-A56C-35B588BD5BCC}" type="slidenum">
              <a:rPr lang="en-US" smtClean="0"/>
              <a:t>‹#›</a:t>
            </a:fld>
            <a:endParaRPr lang="en-US"/>
          </a:p>
        </p:txBody>
      </p:sp>
    </p:spTree>
    <p:extLst>
      <p:ext uri="{BB962C8B-B14F-4D97-AF65-F5344CB8AC3E}">
        <p14:creationId xmlns:p14="http://schemas.microsoft.com/office/powerpoint/2010/main" val="93554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F1A3F7-3751-42D8-A0E7-8A95E19DBDD5}" type="datetimeFigureOut">
              <a:rPr lang="en-US" smtClean="0"/>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639A3-FCEA-4B46-A56C-35B588BD5BCC}" type="slidenum">
              <a:rPr lang="en-US" smtClean="0"/>
              <a:t>‹#›</a:t>
            </a:fld>
            <a:endParaRPr lang="en-US"/>
          </a:p>
        </p:txBody>
      </p:sp>
    </p:spTree>
    <p:extLst>
      <p:ext uri="{BB962C8B-B14F-4D97-AF65-F5344CB8AC3E}">
        <p14:creationId xmlns:p14="http://schemas.microsoft.com/office/powerpoint/2010/main" val="369297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F1A3F7-3751-42D8-A0E7-8A95E19DBDD5}" type="datetimeFigureOut">
              <a:rPr lang="en-US" smtClean="0"/>
              <a:t>11/17/2018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639A3-FCEA-4B46-A56C-35B588BD5BCC}" type="slidenum">
              <a:rPr lang="en-US" smtClean="0"/>
              <a:t>‹#›</a:t>
            </a:fld>
            <a:endParaRPr lang="en-US"/>
          </a:p>
        </p:txBody>
      </p:sp>
    </p:spTree>
    <p:extLst>
      <p:ext uri="{BB962C8B-B14F-4D97-AF65-F5344CB8AC3E}">
        <p14:creationId xmlns:p14="http://schemas.microsoft.com/office/powerpoint/2010/main" val="169027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1A3F7-3751-42D8-A0E7-8A95E19DBDD5}" type="datetimeFigureOut">
              <a:rPr lang="en-US" smtClean="0"/>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639A3-FCEA-4B46-A56C-35B588BD5BCC}" type="slidenum">
              <a:rPr lang="en-US" smtClean="0"/>
              <a:t>‹#›</a:t>
            </a:fld>
            <a:endParaRPr lang="en-US"/>
          </a:p>
        </p:txBody>
      </p:sp>
    </p:spTree>
    <p:extLst>
      <p:ext uri="{BB962C8B-B14F-4D97-AF65-F5344CB8AC3E}">
        <p14:creationId xmlns:p14="http://schemas.microsoft.com/office/powerpoint/2010/main" val="19804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1A3F7-3751-42D8-A0E7-8A95E19DBDD5}"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639A3-FCEA-4B46-A56C-35B588BD5BCC}" type="slidenum">
              <a:rPr lang="en-US" smtClean="0"/>
              <a:t>‹#›</a:t>
            </a:fld>
            <a:endParaRPr lang="en-US"/>
          </a:p>
        </p:txBody>
      </p:sp>
    </p:spTree>
    <p:extLst>
      <p:ext uri="{BB962C8B-B14F-4D97-AF65-F5344CB8AC3E}">
        <p14:creationId xmlns:p14="http://schemas.microsoft.com/office/powerpoint/2010/main" val="66091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1A3F7-3751-42D8-A0E7-8A95E19DBDD5}"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639A3-FCEA-4B46-A56C-35B588BD5BCC}" type="slidenum">
              <a:rPr lang="en-US" smtClean="0"/>
              <a:t>‹#›</a:t>
            </a:fld>
            <a:endParaRPr lang="en-US"/>
          </a:p>
        </p:txBody>
      </p:sp>
    </p:spTree>
    <p:extLst>
      <p:ext uri="{BB962C8B-B14F-4D97-AF65-F5344CB8AC3E}">
        <p14:creationId xmlns:p14="http://schemas.microsoft.com/office/powerpoint/2010/main" val="273609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1A3F7-3751-42D8-A0E7-8A95E19DBDD5}" type="datetimeFigureOut">
              <a:rPr lang="en-US" smtClean="0"/>
              <a:t>11/17/2018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639A3-FCEA-4B46-A56C-35B588BD5BCC}" type="slidenum">
              <a:rPr lang="en-US" smtClean="0"/>
              <a:t>‹#›</a:t>
            </a:fld>
            <a:endParaRPr lang="en-US"/>
          </a:p>
        </p:txBody>
      </p:sp>
    </p:spTree>
    <p:extLst>
      <p:ext uri="{BB962C8B-B14F-4D97-AF65-F5344CB8AC3E}">
        <p14:creationId xmlns:p14="http://schemas.microsoft.com/office/powerpoint/2010/main" val="1388314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83234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91" y="0"/>
            <a:ext cx="11991109" cy="6858000"/>
          </a:xfrm>
        </p:spPr>
        <p:txBody>
          <a:bodyPr/>
          <a:lstStyle/>
          <a:p>
            <a:r>
              <a:rPr lang="en-US" sz="3600" b="1" u="sng" dirty="0">
                <a:solidFill>
                  <a:srgbClr val="FF0000"/>
                </a:solidFill>
                <a:effectLst>
                  <a:outerShdw blurRad="38100" dist="38100" dir="2700000" algn="tl">
                    <a:srgbClr val="000000">
                      <a:alpha val="43137"/>
                    </a:srgbClr>
                  </a:outerShdw>
                </a:effectLst>
              </a:rPr>
              <a:t>1.  The Lord’s Benefits.   Psalm </a:t>
            </a:r>
            <a:r>
              <a:rPr lang="en-US" sz="3600" b="1" u="sng" dirty="0" smtClean="0">
                <a:solidFill>
                  <a:srgbClr val="FF0000"/>
                </a:solidFill>
                <a:effectLst>
                  <a:outerShdw blurRad="38100" dist="38100" dir="2700000" algn="tl">
                    <a:srgbClr val="000000">
                      <a:alpha val="43137"/>
                    </a:srgbClr>
                  </a:outerShdw>
                </a:effectLst>
              </a:rPr>
              <a:t>103:1-5</a:t>
            </a:r>
          </a:p>
          <a:p>
            <a:r>
              <a:rPr lang="en-US" sz="3600" dirty="0"/>
              <a:t> </a:t>
            </a:r>
            <a:r>
              <a:rPr lang="en-US" sz="3600" dirty="0" smtClean="0"/>
              <a:t>  1 </a:t>
            </a:r>
            <a:r>
              <a:rPr lang="en-US" sz="3600" dirty="0"/>
              <a:t> Bless the </a:t>
            </a:r>
            <a:r>
              <a:rPr lang="en-US" sz="3600" cap="small" dirty="0"/>
              <a:t>Lord</a:t>
            </a:r>
            <a:r>
              <a:rPr lang="en-US" sz="3600" dirty="0"/>
              <a:t>, O my soul: and </a:t>
            </a:r>
            <a:r>
              <a:rPr lang="en-US" sz="3600" u="sng" dirty="0"/>
              <a:t>all that is within me</a:t>
            </a:r>
            <a:r>
              <a:rPr lang="en-US" sz="3600" dirty="0"/>
              <a:t>, bless his holy name.</a:t>
            </a:r>
          </a:p>
          <a:p>
            <a:r>
              <a:rPr lang="en-US" sz="3600" baseline="30000" dirty="0"/>
              <a:t>2 </a:t>
            </a:r>
            <a:r>
              <a:rPr lang="en-US" sz="3600" dirty="0"/>
              <a:t>Bless the </a:t>
            </a:r>
            <a:r>
              <a:rPr lang="en-US" sz="3600" cap="small" dirty="0"/>
              <a:t>Lord</a:t>
            </a:r>
            <a:r>
              <a:rPr lang="en-US" sz="3600" dirty="0"/>
              <a:t>, O my soul, and </a:t>
            </a:r>
            <a:r>
              <a:rPr lang="en-US" sz="3600" b="1" u="sng" dirty="0"/>
              <a:t>forget not all his benefits:</a:t>
            </a:r>
          </a:p>
          <a:p>
            <a:r>
              <a:rPr lang="en-US" sz="3600" baseline="30000" dirty="0"/>
              <a:t>3 </a:t>
            </a:r>
            <a:r>
              <a:rPr lang="en-US" sz="3600" dirty="0" smtClean="0"/>
              <a:t>Who (1)   </a:t>
            </a:r>
            <a:r>
              <a:rPr lang="en-US" sz="3600" b="1" u="sng" dirty="0" err="1">
                <a:solidFill>
                  <a:srgbClr val="FF0000"/>
                </a:solidFill>
              </a:rPr>
              <a:t>forgiveth</a:t>
            </a:r>
            <a:r>
              <a:rPr lang="en-US" sz="3600" b="1" u="sng" dirty="0">
                <a:solidFill>
                  <a:srgbClr val="FF0000"/>
                </a:solidFill>
              </a:rPr>
              <a:t> all thine iniquities</a:t>
            </a:r>
            <a:r>
              <a:rPr lang="en-US" sz="3600" dirty="0"/>
              <a:t>; </a:t>
            </a:r>
            <a:endParaRPr lang="en-US" sz="3600" dirty="0" smtClean="0"/>
          </a:p>
          <a:p>
            <a:r>
              <a:rPr lang="en-US" sz="3600" dirty="0" smtClean="0"/>
              <a:t>(2)   </a:t>
            </a:r>
            <a:r>
              <a:rPr lang="en-US" sz="3600" b="1" u="sng" dirty="0" smtClean="0">
                <a:solidFill>
                  <a:srgbClr val="00B050"/>
                </a:solidFill>
                <a:effectLst>
                  <a:outerShdw blurRad="38100" dist="38100" dir="2700000" algn="tl">
                    <a:srgbClr val="000000">
                      <a:alpha val="43137"/>
                    </a:srgbClr>
                  </a:outerShdw>
                </a:effectLst>
              </a:rPr>
              <a:t>who </a:t>
            </a:r>
            <a:r>
              <a:rPr lang="en-US" sz="3600" b="1" u="sng" dirty="0" err="1">
                <a:solidFill>
                  <a:srgbClr val="00B050"/>
                </a:solidFill>
                <a:effectLst>
                  <a:outerShdw blurRad="38100" dist="38100" dir="2700000" algn="tl">
                    <a:srgbClr val="000000">
                      <a:alpha val="43137"/>
                    </a:srgbClr>
                  </a:outerShdw>
                </a:effectLst>
              </a:rPr>
              <a:t>healeth</a:t>
            </a:r>
            <a:r>
              <a:rPr lang="en-US" sz="3600" b="1" u="sng" dirty="0">
                <a:solidFill>
                  <a:srgbClr val="00B050"/>
                </a:solidFill>
                <a:effectLst>
                  <a:outerShdw blurRad="38100" dist="38100" dir="2700000" algn="tl">
                    <a:srgbClr val="000000">
                      <a:alpha val="43137"/>
                    </a:srgbClr>
                  </a:outerShdw>
                </a:effectLst>
              </a:rPr>
              <a:t> all thy </a:t>
            </a:r>
            <a:r>
              <a:rPr lang="en-US" sz="3600" b="1" u="sng" dirty="0" smtClean="0">
                <a:solidFill>
                  <a:srgbClr val="00B050"/>
                </a:solidFill>
                <a:effectLst>
                  <a:outerShdw blurRad="38100" dist="38100" dir="2700000" algn="tl">
                    <a:srgbClr val="000000">
                      <a:alpha val="43137"/>
                    </a:srgbClr>
                  </a:outerShdw>
                </a:effectLst>
              </a:rPr>
              <a:t>diseases</a:t>
            </a:r>
            <a:r>
              <a:rPr lang="en-US" sz="3600" dirty="0" smtClean="0"/>
              <a:t>; (3) </a:t>
            </a:r>
            <a:r>
              <a:rPr lang="en-US" sz="3600" baseline="30000" dirty="0" smtClean="0"/>
              <a:t>4</a:t>
            </a:r>
            <a:r>
              <a:rPr lang="en-US" sz="3600" baseline="30000" dirty="0"/>
              <a:t> </a:t>
            </a:r>
            <a:r>
              <a:rPr lang="en-US" sz="3600" dirty="0"/>
              <a:t>Who </a:t>
            </a:r>
            <a:r>
              <a:rPr lang="en-US" sz="3600" u="sng" dirty="0" err="1">
                <a:solidFill>
                  <a:srgbClr val="0070C0"/>
                </a:solidFill>
              </a:rPr>
              <a:t>redeemeth</a:t>
            </a:r>
            <a:r>
              <a:rPr lang="en-US" sz="3600" u="sng" dirty="0">
                <a:solidFill>
                  <a:srgbClr val="0070C0"/>
                </a:solidFill>
              </a:rPr>
              <a:t> thy life </a:t>
            </a:r>
            <a:r>
              <a:rPr lang="en-US" sz="3600" dirty="0"/>
              <a:t>from destruction</a:t>
            </a:r>
            <a:r>
              <a:rPr lang="en-US" sz="3600" dirty="0" smtClean="0"/>
              <a:t>;(4)  </a:t>
            </a:r>
            <a:r>
              <a:rPr lang="en-US" sz="3600" b="1" u="sng" dirty="0">
                <a:solidFill>
                  <a:srgbClr val="FFC000"/>
                </a:solidFill>
                <a:effectLst>
                  <a:outerShdw blurRad="38100" dist="38100" dir="2700000" algn="tl">
                    <a:srgbClr val="000000">
                      <a:alpha val="43137"/>
                    </a:srgbClr>
                  </a:outerShdw>
                </a:effectLst>
              </a:rPr>
              <a:t>who </a:t>
            </a:r>
            <a:r>
              <a:rPr lang="en-US" sz="3600" b="1" u="sng" dirty="0" err="1">
                <a:solidFill>
                  <a:srgbClr val="FFC000"/>
                </a:solidFill>
                <a:effectLst>
                  <a:outerShdw blurRad="38100" dist="38100" dir="2700000" algn="tl">
                    <a:srgbClr val="000000">
                      <a:alpha val="43137"/>
                    </a:srgbClr>
                  </a:outerShdw>
                </a:effectLst>
              </a:rPr>
              <a:t>crowneth</a:t>
            </a:r>
            <a:r>
              <a:rPr lang="en-US" sz="3600" b="1" u="sng" dirty="0">
                <a:solidFill>
                  <a:srgbClr val="FFC000"/>
                </a:solidFill>
                <a:effectLst>
                  <a:outerShdw blurRad="38100" dist="38100" dir="2700000" algn="tl">
                    <a:srgbClr val="000000">
                      <a:alpha val="43137"/>
                    </a:srgbClr>
                  </a:outerShdw>
                </a:effectLst>
              </a:rPr>
              <a:t> thee </a:t>
            </a:r>
            <a:r>
              <a:rPr lang="en-US" sz="3600" dirty="0"/>
              <a:t>with lovingkindness and tender mercies;</a:t>
            </a:r>
          </a:p>
          <a:p>
            <a:r>
              <a:rPr lang="en-US" sz="3600" baseline="30000" dirty="0"/>
              <a:t>5 </a:t>
            </a:r>
            <a:r>
              <a:rPr lang="en-US" sz="3600" dirty="0"/>
              <a:t>Who </a:t>
            </a:r>
            <a:r>
              <a:rPr lang="en-US" sz="3600" dirty="0" smtClean="0"/>
              <a:t>(5)</a:t>
            </a:r>
            <a:r>
              <a:rPr lang="en-US" sz="3600" b="1" u="sng" dirty="0" err="1" smtClean="0">
                <a:solidFill>
                  <a:srgbClr val="002060"/>
                </a:solidFill>
              </a:rPr>
              <a:t>satisfieth</a:t>
            </a:r>
            <a:r>
              <a:rPr lang="en-US" sz="3600" b="1" u="sng" dirty="0" smtClean="0">
                <a:solidFill>
                  <a:srgbClr val="002060"/>
                </a:solidFill>
              </a:rPr>
              <a:t> </a:t>
            </a:r>
            <a:r>
              <a:rPr lang="en-US" sz="3600" b="1" u="sng" dirty="0">
                <a:solidFill>
                  <a:srgbClr val="002060"/>
                </a:solidFill>
              </a:rPr>
              <a:t>thy mouth with good things</a:t>
            </a:r>
            <a:r>
              <a:rPr lang="en-US" sz="3600" dirty="0"/>
              <a:t>; so that thy youth is renewed like the eagle's</a:t>
            </a:r>
            <a:r>
              <a:rPr lang="en-US" sz="3600" dirty="0" smtClean="0"/>
              <a:t>.</a:t>
            </a:r>
          </a:p>
          <a:p>
            <a:pPr marL="0" indent="0">
              <a:buNone/>
            </a:pPr>
            <a:r>
              <a:rPr lang="en-US" sz="3600" b="1" u="sng" strike="sngStrike" spc="-300" dirty="0" smtClean="0">
                <a:solidFill>
                  <a:srgbClr val="FF0000"/>
                </a:solidFill>
              </a:rPr>
              <a:t>      </a:t>
            </a:r>
            <a:r>
              <a:rPr lang="en-US" sz="3600" b="1" u="sng" spc="-300" dirty="0" smtClean="0">
                <a:solidFill>
                  <a:srgbClr val="FF0000"/>
                </a:solidFill>
              </a:rPr>
              <a:t>Dear God…We truly  thank you for all these benefits!!</a:t>
            </a:r>
            <a:endParaRPr lang="en-US" sz="3600" b="1" u="sng" strike="sngStrike" spc="-300" dirty="0">
              <a:solidFill>
                <a:srgbClr val="FF0000"/>
              </a:solidFill>
            </a:endParaRPr>
          </a:p>
          <a:p>
            <a:endParaRPr lang="en-US" dirty="0"/>
          </a:p>
          <a:p>
            <a:endParaRPr lang="en-US" dirty="0"/>
          </a:p>
        </p:txBody>
      </p:sp>
    </p:spTree>
    <p:extLst>
      <p:ext uri="{BB962C8B-B14F-4D97-AF65-F5344CB8AC3E}">
        <p14:creationId xmlns:p14="http://schemas.microsoft.com/office/powerpoint/2010/main" val="405297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p:cTn id="5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473" y="0"/>
            <a:ext cx="12046527" cy="6176963"/>
          </a:xfrm>
        </p:spPr>
        <p:txBody>
          <a:bodyPr>
            <a:normAutofit/>
          </a:bodyPr>
          <a:lstStyle/>
          <a:p>
            <a:endParaRPr lang="en-US" sz="3600" b="1" dirty="0" smtClean="0"/>
          </a:p>
          <a:p>
            <a:r>
              <a:rPr lang="en-US" sz="3600" b="1" u="sng" dirty="0" smtClean="0"/>
              <a:t>2.  For God’s goodness and mercy!!</a:t>
            </a:r>
          </a:p>
          <a:p>
            <a:r>
              <a:rPr lang="en-US" sz="3600" b="1" dirty="0"/>
              <a:t>  </a:t>
            </a:r>
            <a:r>
              <a:rPr lang="en-US" sz="3600" b="1" dirty="0" smtClean="0"/>
              <a:t>      </a:t>
            </a:r>
          </a:p>
          <a:p>
            <a:r>
              <a:rPr lang="en-US" sz="3600" b="1" dirty="0"/>
              <a:t> </a:t>
            </a:r>
            <a:r>
              <a:rPr lang="en-US" sz="3600" b="1" dirty="0" smtClean="0"/>
              <a:t>   1 </a:t>
            </a:r>
            <a:r>
              <a:rPr lang="en-US" sz="3600" b="1" dirty="0"/>
              <a:t>Chronicles 16:34 </a:t>
            </a:r>
            <a:r>
              <a:rPr lang="en-US" sz="4400" b="1" baseline="30000" dirty="0" smtClean="0">
                <a:solidFill>
                  <a:srgbClr val="FF0000"/>
                </a:solidFill>
              </a:rPr>
              <a:t>34</a:t>
            </a:r>
            <a:r>
              <a:rPr lang="en-US" sz="4400" b="1" baseline="30000" dirty="0">
                <a:solidFill>
                  <a:srgbClr val="FF0000"/>
                </a:solidFill>
              </a:rPr>
              <a:t> </a:t>
            </a:r>
            <a:r>
              <a:rPr lang="en-US" sz="4400" b="1" dirty="0">
                <a:solidFill>
                  <a:srgbClr val="FF0000"/>
                </a:solidFill>
              </a:rPr>
              <a:t>O give thanks unto the </a:t>
            </a:r>
            <a:r>
              <a:rPr lang="en-US" sz="4400" b="1" cap="small" dirty="0">
                <a:solidFill>
                  <a:srgbClr val="FF0000"/>
                </a:solidFill>
              </a:rPr>
              <a:t>Lord</a:t>
            </a:r>
            <a:r>
              <a:rPr lang="en-US" sz="4400" b="1" dirty="0">
                <a:solidFill>
                  <a:srgbClr val="FF0000"/>
                </a:solidFill>
              </a:rPr>
              <a:t>; for he is good; for his mercy </a:t>
            </a:r>
            <a:r>
              <a:rPr lang="en-US" sz="4400" b="1" dirty="0" err="1">
                <a:solidFill>
                  <a:srgbClr val="FF0000"/>
                </a:solidFill>
              </a:rPr>
              <a:t>endureth</a:t>
            </a:r>
            <a:r>
              <a:rPr lang="en-US" sz="4400" b="1" dirty="0">
                <a:solidFill>
                  <a:srgbClr val="FF0000"/>
                </a:solidFill>
              </a:rPr>
              <a:t> for ever.</a:t>
            </a:r>
          </a:p>
          <a:p>
            <a:endParaRPr lang="en-US" sz="3600" b="1" dirty="0"/>
          </a:p>
        </p:txBody>
      </p:sp>
    </p:spTree>
    <p:extLst>
      <p:ext uri="{BB962C8B-B14F-4D97-AF65-F5344CB8AC3E}">
        <p14:creationId xmlns:p14="http://schemas.microsoft.com/office/powerpoint/2010/main" val="391251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12336" cy="6858000"/>
          </a:xfrm>
        </p:spPr>
        <p:txBody>
          <a:bodyPr>
            <a:normAutofit/>
          </a:bodyPr>
          <a:lstStyle/>
          <a:p>
            <a:endParaRPr lang="en-US" sz="3600" b="1" u="sng" dirty="0" smtClean="0"/>
          </a:p>
          <a:p>
            <a:r>
              <a:rPr lang="en-US" sz="3600" b="1" u="sng" dirty="0" smtClean="0">
                <a:solidFill>
                  <a:schemeClr val="accent5">
                    <a:lumMod val="75000"/>
                  </a:schemeClr>
                </a:solidFill>
              </a:rPr>
              <a:t>3.  For Wisdom from above.   Daniel 2:23</a:t>
            </a:r>
          </a:p>
          <a:p>
            <a:r>
              <a:rPr lang="en-US" sz="3600" dirty="0"/>
              <a:t> </a:t>
            </a:r>
            <a:r>
              <a:rPr lang="en-US" sz="3600" dirty="0" smtClean="0"/>
              <a:t> </a:t>
            </a:r>
            <a:r>
              <a:rPr lang="en-US" sz="3600" baseline="30000" dirty="0"/>
              <a:t>23 </a:t>
            </a:r>
            <a:r>
              <a:rPr lang="en-US" sz="3600" dirty="0"/>
              <a:t>I thank thee, and praise thee, O thou God of my fathers, who hast given me wisdom and might, and hast made known unto me now what we desired of thee: for thou hast now made known unto us the king's matter</a:t>
            </a:r>
            <a:r>
              <a:rPr lang="en-US" sz="3600" dirty="0" smtClean="0"/>
              <a:t>.</a:t>
            </a:r>
          </a:p>
          <a:p>
            <a:endParaRPr lang="en-US" sz="3600" dirty="0"/>
          </a:p>
          <a:p>
            <a:r>
              <a:rPr lang="en-US" sz="3600" dirty="0" smtClean="0"/>
              <a:t>Isa. 26:3</a:t>
            </a:r>
            <a:endParaRPr lang="en-US" sz="3600" dirty="0"/>
          </a:p>
        </p:txBody>
      </p:sp>
    </p:spTree>
    <p:extLst>
      <p:ext uri="{BB962C8B-B14F-4D97-AF65-F5344CB8AC3E}">
        <p14:creationId xmlns:p14="http://schemas.microsoft.com/office/powerpoint/2010/main" val="192026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10147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15800" cy="6858000"/>
          </a:xfrm>
        </p:spPr>
        <p:txBody>
          <a:bodyPr/>
          <a:lstStyle/>
          <a:p>
            <a:r>
              <a:rPr lang="en-US" sz="4800" b="1" dirty="0"/>
              <a:t>1 Chronicles </a:t>
            </a:r>
            <a:r>
              <a:rPr lang="en-US" sz="4800" b="1" dirty="0" smtClean="0"/>
              <a:t>29:13</a:t>
            </a:r>
          </a:p>
          <a:p>
            <a:r>
              <a:rPr lang="en-US" sz="4800" baseline="30000" dirty="0" smtClean="0"/>
              <a:t>   </a:t>
            </a:r>
            <a:r>
              <a:rPr lang="en-US" sz="4800" baseline="30000" dirty="0"/>
              <a:t> </a:t>
            </a:r>
            <a:r>
              <a:rPr lang="en-US" sz="4800" dirty="0"/>
              <a:t>Now therefore, our God, </a:t>
            </a:r>
            <a:r>
              <a:rPr lang="en-US" sz="4800" b="1" u="sng" dirty="0">
                <a:solidFill>
                  <a:srgbClr val="FF0000"/>
                </a:solidFill>
              </a:rPr>
              <a:t>we thank thee</a:t>
            </a:r>
            <a:r>
              <a:rPr lang="en-US" sz="4800" dirty="0"/>
              <a:t>, and praise thy glorious name.</a:t>
            </a:r>
          </a:p>
          <a:p>
            <a:endParaRPr lang="en-US" dirty="0"/>
          </a:p>
        </p:txBody>
      </p:sp>
    </p:spTree>
    <p:extLst>
      <p:ext uri="{BB962C8B-B14F-4D97-AF65-F5344CB8AC3E}">
        <p14:creationId xmlns:p14="http://schemas.microsoft.com/office/powerpoint/2010/main" val="3244308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7262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6145"/>
            <a:ext cx="12191999" cy="6459060"/>
          </a:xfrm>
        </p:spPr>
        <p:txBody>
          <a:bodyPr>
            <a:noAutofit/>
          </a:bodyPr>
          <a:lstStyle/>
          <a:p>
            <a:pPr algn="ctr"/>
            <a:r>
              <a:rPr lang="en-US" sz="6000" b="1" u="sng" baseline="30000" dirty="0" smtClean="0">
                <a:solidFill>
                  <a:schemeClr val="accent5">
                    <a:lumMod val="75000"/>
                  </a:schemeClr>
                </a:solidFill>
              </a:rPr>
              <a:t>James 1:17</a:t>
            </a:r>
            <a:r>
              <a:rPr lang="en-US" sz="6000" b="1" baseline="30000" dirty="0">
                <a:solidFill>
                  <a:schemeClr val="accent5">
                    <a:lumMod val="75000"/>
                  </a:schemeClr>
                </a:solidFill>
              </a:rPr>
              <a:t> </a:t>
            </a:r>
            <a:r>
              <a:rPr lang="en-US" sz="6000" b="1" dirty="0">
                <a:solidFill>
                  <a:schemeClr val="accent5">
                    <a:lumMod val="75000"/>
                  </a:schemeClr>
                </a:solidFill>
              </a:rPr>
              <a:t>Every good gift and every perfect gift </a:t>
            </a:r>
            <a:r>
              <a:rPr lang="en-US" sz="6000" b="1" u="sng" dirty="0">
                <a:solidFill>
                  <a:schemeClr val="accent5">
                    <a:lumMod val="75000"/>
                  </a:schemeClr>
                </a:solidFill>
              </a:rPr>
              <a:t>is from above</a:t>
            </a:r>
            <a:r>
              <a:rPr lang="en-US" sz="6000" b="1" dirty="0">
                <a:solidFill>
                  <a:schemeClr val="accent5">
                    <a:lumMod val="75000"/>
                  </a:schemeClr>
                </a:solidFill>
              </a:rPr>
              <a:t>, and cometh down from the Father of lights, with whom is no variableness, neither shadow of turning.</a:t>
            </a:r>
          </a:p>
        </p:txBody>
      </p:sp>
    </p:spTree>
    <p:extLst>
      <p:ext uri="{BB962C8B-B14F-4D97-AF65-F5344CB8AC3E}">
        <p14:creationId xmlns:p14="http://schemas.microsoft.com/office/powerpoint/2010/main" val="196708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24605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5864"/>
            <a:ext cx="12192000" cy="6702136"/>
          </a:xfrm>
        </p:spPr>
        <p:txBody>
          <a:bodyPr/>
          <a:lstStyle/>
          <a:p>
            <a:endParaRPr lang="en-US" sz="4000" b="1" dirty="0" smtClean="0"/>
          </a:p>
          <a:p>
            <a:endParaRPr lang="en-US" sz="4000" b="1" dirty="0"/>
          </a:p>
          <a:p>
            <a:r>
              <a:rPr lang="en-US" sz="4000" b="1" dirty="0" smtClean="0"/>
              <a:t>Colossians 3:15</a:t>
            </a:r>
            <a:endParaRPr lang="en-US" sz="4000" b="1" dirty="0"/>
          </a:p>
          <a:p>
            <a:r>
              <a:rPr lang="en-US" sz="4000" baseline="30000" dirty="0"/>
              <a:t>15 </a:t>
            </a:r>
            <a:r>
              <a:rPr lang="en-US" sz="4000" dirty="0"/>
              <a:t>And let the peace of God rule in your hearts, to the which also ye are called in one body; </a:t>
            </a:r>
            <a:r>
              <a:rPr lang="en-US" sz="4000" b="1" u="sng" dirty="0">
                <a:solidFill>
                  <a:srgbClr val="FF0000"/>
                </a:solidFill>
              </a:rPr>
              <a:t>and be ye thankful.</a:t>
            </a:r>
          </a:p>
          <a:p>
            <a:endParaRPr lang="en-US" dirty="0"/>
          </a:p>
        </p:txBody>
      </p:sp>
    </p:spTree>
    <p:extLst>
      <p:ext uri="{BB962C8B-B14F-4D97-AF65-F5344CB8AC3E}">
        <p14:creationId xmlns:p14="http://schemas.microsoft.com/office/powerpoint/2010/main" val="1883640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07949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smtClean="0">
                <a:solidFill>
                  <a:srgbClr val="FF0000"/>
                </a:solidFill>
              </a:rPr>
              <a:t>Thanksgiving 2018</a:t>
            </a:r>
            <a:endParaRPr lang="en-US" sz="8800"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737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9" y="0"/>
            <a:ext cx="12077701" cy="6858000"/>
          </a:xfrm>
        </p:spPr>
        <p:txBody>
          <a:bodyPr>
            <a:normAutofit/>
          </a:bodyPr>
          <a:lstStyle/>
          <a:p>
            <a:r>
              <a:rPr lang="en-US" sz="4400" b="1" u="sng" dirty="0" smtClean="0">
                <a:solidFill>
                  <a:srgbClr val="FF0000"/>
                </a:solidFill>
              </a:rPr>
              <a:t>4.  For Other Christians.  Our spiritual  </a:t>
            </a:r>
          </a:p>
          <a:p>
            <a:r>
              <a:rPr lang="en-US" sz="4400" b="1" u="sng" dirty="0" smtClean="0">
                <a:solidFill>
                  <a:srgbClr val="FF0000"/>
                </a:solidFill>
              </a:rPr>
              <a:t>Family.   I Thess. 1:2  </a:t>
            </a:r>
          </a:p>
          <a:p>
            <a:endParaRPr lang="en-US" dirty="0"/>
          </a:p>
          <a:p>
            <a:r>
              <a:rPr lang="en-US" sz="4000" b="1" i="1" u="sng" dirty="0">
                <a:solidFill>
                  <a:schemeClr val="accent6">
                    <a:lumMod val="75000"/>
                  </a:schemeClr>
                </a:solidFill>
              </a:rPr>
              <a:t>We give thanks to God always for you all, making mention of you in our prayers</a:t>
            </a:r>
            <a:r>
              <a:rPr lang="en-US" sz="4000" b="1" i="1" u="sng" dirty="0" smtClean="0">
                <a:solidFill>
                  <a:schemeClr val="accent6">
                    <a:lumMod val="75000"/>
                  </a:schemeClr>
                </a:solidFill>
              </a:rPr>
              <a:t>;</a:t>
            </a:r>
          </a:p>
          <a:p>
            <a:endParaRPr lang="en-US" sz="4000" b="1" u="sng" dirty="0"/>
          </a:p>
          <a:p>
            <a:r>
              <a:rPr lang="en-US" sz="4000" b="1" u="sng" dirty="0" smtClean="0"/>
              <a:t>We are the family of God.  I Tim. 3:15</a:t>
            </a:r>
          </a:p>
          <a:p>
            <a:r>
              <a:rPr lang="en-US" sz="4000" b="1" u="sng" dirty="0" smtClean="0"/>
              <a:t>The church of Christ.   Rom. 16:16  </a:t>
            </a:r>
          </a:p>
          <a:p>
            <a:endParaRPr lang="en-US" sz="4000" b="1" u="sng" dirty="0"/>
          </a:p>
        </p:txBody>
      </p:sp>
    </p:spTree>
    <p:extLst>
      <p:ext uri="{BB962C8B-B14F-4D97-AF65-F5344CB8AC3E}">
        <p14:creationId xmlns:p14="http://schemas.microsoft.com/office/powerpoint/2010/main" val="343837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951518"/>
          </a:xfrm>
        </p:spPr>
      </p:pic>
    </p:spTree>
    <p:extLst>
      <p:ext uri="{BB962C8B-B14F-4D97-AF65-F5344CB8AC3E}">
        <p14:creationId xmlns:p14="http://schemas.microsoft.com/office/powerpoint/2010/main" val="198231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118"/>
            <a:ext cx="12192000" cy="6780882"/>
          </a:xfrm>
        </p:spPr>
        <p:txBody>
          <a:bodyPr/>
          <a:lstStyle/>
          <a:p>
            <a:endParaRPr lang="en-US" sz="5400" b="1" dirty="0" smtClean="0"/>
          </a:p>
          <a:p>
            <a:endParaRPr lang="en-US" sz="5400" b="1" dirty="0"/>
          </a:p>
          <a:p>
            <a:r>
              <a:rPr lang="en-US" sz="5400" b="1" dirty="0" smtClean="0"/>
              <a:t>Psalm </a:t>
            </a:r>
            <a:r>
              <a:rPr lang="en-US" sz="5400" b="1" dirty="0"/>
              <a:t>9:1 </a:t>
            </a:r>
            <a:r>
              <a:rPr lang="en-US" sz="5400" dirty="0"/>
              <a:t> </a:t>
            </a:r>
            <a:r>
              <a:rPr lang="en-US" sz="5400" dirty="0" smtClean="0"/>
              <a:t>  </a:t>
            </a:r>
            <a:r>
              <a:rPr lang="en-US" sz="5400" dirty="0"/>
              <a:t> I will praise thee, O </a:t>
            </a:r>
            <a:r>
              <a:rPr lang="en-US" sz="5400" cap="small" dirty="0"/>
              <a:t>Lord</a:t>
            </a:r>
            <a:r>
              <a:rPr lang="en-US" sz="5400" dirty="0"/>
              <a:t>, with my whole heart; I will shew forth all thy </a:t>
            </a:r>
            <a:r>
              <a:rPr lang="en-US" sz="5400" dirty="0" err="1"/>
              <a:t>marvellous</a:t>
            </a:r>
            <a:r>
              <a:rPr lang="en-US" sz="5400" dirty="0"/>
              <a:t> works.</a:t>
            </a:r>
          </a:p>
          <a:p>
            <a:endParaRPr lang="en-US" dirty="0"/>
          </a:p>
        </p:txBody>
      </p:sp>
    </p:spTree>
    <p:extLst>
      <p:ext uri="{BB962C8B-B14F-4D97-AF65-F5344CB8AC3E}">
        <p14:creationId xmlns:p14="http://schemas.microsoft.com/office/powerpoint/2010/main" val="2009294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3518"/>
            <a:ext cx="12192000" cy="6764482"/>
          </a:xfrm>
        </p:spPr>
      </p:pic>
    </p:spTree>
    <p:extLst>
      <p:ext uri="{BB962C8B-B14F-4D97-AF65-F5344CB8AC3E}">
        <p14:creationId xmlns:p14="http://schemas.microsoft.com/office/powerpoint/2010/main" val="418262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19264" cy="6858000"/>
          </a:xfrm>
        </p:spPr>
        <p:txBody>
          <a:bodyPr>
            <a:normAutofit lnSpcReduction="10000"/>
          </a:bodyPr>
          <a:lstStyle/>
          <a:p>
            <a:r>
              <a:rPr lang="en-US" sz="3600" b="1" u="sng" dirty="0" smtClean="0">
                <a:solidFill>
                  <a:srgbClr val="FF0000"/>
                </a:solidFill>
                <a:effectLst>
                  <a:outerShdw blurRad="38100" dist="38100" dir="2700000" algn="tl">
                    <a:srgbClr val="000000">
                      <a:alpha val="43137"/>
                    </a:srgbClr>
                  </a:outerShdw>
                </a:effectLst>
              </a:rPr>
              <a:t>5.  For our Physical Family.  </a:t>
            </a:r>
          </a:p>
          <a:p>
            <a:pPr marL="0" indent="0">
              <a:buNone/>
            </a:pPr>
            <a:r>
              <a:rPr lang="en-US" sz="3600" b="1" dirty="0" smtClean="0"/>
              <a:t>     We are so grateful for the support that God</a:t>
            </a:r>
          </a:p>
          <a:p>
            <a:r>
              <a:rPr lang="en-US" sz="3600" b="1" dirty="0" smtClean="0"/>
              <a:t>  Teaches us to give to our immediate families.</a:t>
            </a:r>
          </a:p>
          <a:p>
            <a:endParaRPr lang="en-US" sz="3600" b="1" dirty="0" smtClean="0"/>
          </a:p>
          <a:p>
            <a:r>
              <a:rPr lang="en-US" sz="3600" b="1" dirty="0" smtClean="0"/>
              <a:t>I Tim.</a:t>
            </a:r>
            <a:r>
              <a:rPr lang="en-US" sz="3600" dirty="0"/>
              <a:t> </a:t>
            </a:r>
            <a:r>
              <a:rPr lang="en-US" sz="3600" dirty="0" smtClean="0"/>
              <a:t>5:4 </a:t>
            </a:r>
            <a:r>
              <a:rPr lang="en-US" sz="3600" baseline="30000" dirty="0" smtClean="0"/>
              <a:t>4</a:t>
            </a:r>
            <a:r>
              <a:rPr lang="en-US" sz="3600" baseline="30000" dirty="0"/>
              <a:t> </a:t>
            </a:r>
            <a:r>
              <a:rPr lang="en-US" sz="3600" dirty="0"/>
              <a:t>But if any widow have children or nephews, let them learn first to shew piety at home, and</a:t>
            </a:r>
            <a:r>
              <a:rPr lang="en-US" sz="3600" b="1" u="sng" dirty="0">
                <a:solidFill>
                  <a:srgbClr val="FF0000"/>
                </a:solidFill>
              </a:rPr>
              <a:t> to requite their parents: </a:t>
            </a:r>
            <a:r>
              <a:rPr lang="en-US" sz="3600" dirty="0"/>
              <a:t>for that is good and acceptable before God.</a:t>
            </a:r>
          </a:p>
          <a:p>
            <a:r>
              <a:rPr lang="en-US" sz="3600" baseline="30000" dirty="0" smtClean="0"/>
              <a:t>      8</a:t>
            </a:r>
            <a:r>
              <a:rPr lang="en-US" sz="3600" baseline="30000" dirty="0"/>
              <a:t> </a:t>
            </a:r>
            <a:r>
              <a:rPr lang="en-US" sz="3600" dirty="0"/>
              <a:t>But if any provide not for his own, and </a:t>
            </a:r>
            <a:r>
              <a:rPr lang="en-US" sz="3600" b="1" u="sng" dirty="0">
                <a:solidFill>
                  <a:srgbClr val="FF0000"/>
                </a:solidFill>
              </a:rPr>
              <a:t>specially for those of his own house</a:t>
            </a:r>
            <a:r>
              <a:rPr lang="en-US" sz="3600" dirty="0"/>
              <a:t>, he hath denied the faith, and is worse than an infidel</a:t>
            </a:r>
            <a:r>
              <a:rPr lang="en-US" sz="3600" dirty="0" smtClean="0"/>
              <a:t>.</a:t>
            </a:r>
          </a:p>
          <a:p>
            <a:endParaRPr lang="en-US" sz="3600" dirty="0"/>
          </a:p>
          <a:p>
            <a:r>
              <a:rPr lang="en-US" sz="3600" b="1" u="sng" dirty="0" smtClean="0"/>
              <a:t>Welcome home Children!!</a:t>
            </a:r>
            <a:endParaRPr lang="en-US" sz="3600" b="1" u="sng" dirty="0"/>
          </a:p>
          <a:p>
            <a:endParaRPr lang="en-US" sz="3600" b="1" dirty="0"/>
          </a:p>
        </p:txBody>
      </p:sp>
    </p:spTree>
    <p:extLst>
      <p:ext uri="{BB962C8B-B14F-4D97-AF65-F5344CB8AC3E}">
        <p14:creationId xmlns:p14="http://schemas.microsoft.com/office/powerpoint/2010/main" val="201066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US" sz="3600" b="1" dirty="0" smtClean="0">
                <a:solidFill>
                  <a:srgbClr val="FF0000"/>
                </a:solidFill>
                <a:effectLst>
                  <a:outerShdw blurRad="38100" dist="38100" dir="2700000" algn="tl">
                    <a:srgbClr val="000000">
                      <a:alpha val="43137"/>
                    </a:srgbClr>
                  </a:outerShdw>
                </a:effectLst>
              </a:rPr>
              <a:t>6.  For Salvation </a:t>
            </a:r>
            <a:r>
              <a:rPr lang="en-US" sz="3600" b="1" i="1" u="sng" dirty="0" smtClean="0">
                <a:solidFill>
                  <a:srgbClr val="FF0000"/>
                </a:solidFill>
                <a:effectLst>
                  <a:outerShdw blurRad="38100" dist="38100" dir="2700000" algn="tl">
                    <a:srgbClr val="000000">
                      <a:alpha val="43137"/>
                    </a:srgbClr>
                  </a:outerShdw>
                </a:effectLst>
              </a:rPr>
              <a:t>through Jesus Christ.</a:t>
            </a:r>
          </a:p>
          <a:p>
            <a:endParaRPr lang="en-US" sz="3600" b="1" dirty="0">
              <a:solidFill>
                <a:srgbClr val="FF0000"/>
              </a:solidFill>
              <a:effectLst>
                <a:outerShdw blurRad="38100" dist="38100" dir="2700000" algn="tl">
                  <a:srgbClr val="000000">
                    <a:alpha val="43137"/>
                  </a:srgbClr>
                </a:outerShdw>
              </a:effectLst>
            </a:endParaRPr>
          </a:p>
          <a:p>
            <a:r>
              <a:rPr lang="en-US" sz="3600" b="1" dirty="0" smtClean="0">
                <a:solidFill>
                  <a:srgbClr val="FF0000"/>
                </a:solidFill>
                <a:effectLst>
                  <a:outerShdw blurRad="38100" dist="38100" dir="2700000" algn="tl">
                    <a:srgbClr val="000000">
                      <a:alpha val="43137"/>
                    </a:srgbClr>
                  </a:outerShdw>
                </a:effectLst>
              </a:rPr>
              <a:t>Acts 4:12  ..no other name by which we can be saved</a:t>
            </a:r>
          </a:p>
          <a:p>
            <a:endParaRPr lang="en-US" sz="3600" b="1" dirty="0">
              <a:solidFill>
                <a:srgbClr val="FF0000"/>
              </a:solidFill>
              <a:effectLst>
                <a:outerShdw blurRad="38100" dist="38100" dir="2700000" algn="tl">
                  <a:srgbClr val="000000">
                    <a:alpha val="43137"/>
                  </a:srgbClr>
                </a:outerShdw>
              </a:effectLst>
            </a:endParaRPr>
          </a:p>
          <a:p>
            <a:r>
              <a:rPr lang="en-US" sz="3600" b="1" dirty="0" smtClean="0">
                <a:solidFill>
                  <a:srgbClr val="FF0000"/>
                </a:solidFill>
                <a:effectLst>
                  <a:outerShdw blurRad="38100" dist="38100" dir="2700000" algn="tl">
                    <a:srgbClr val="000000">
                      <a:alpha val="43137"/>
                    </a:srgbClr>
                  </a:outerShdw>
                </a:effectLst>
              </a:rPr>
              <a:t>Rom.5:8,9..no other justification except in Jesus Christ</a:t>
            </a:r>
          </a:p>
          <a:p>
            <a:endParaRPr lang="en-US" sz="3600" b="1" dirty="0">
              <a:solidFill>
                <a:srgbClr val="FF0000"/>
              </a:solidFill>
              <a:effectLst>
                <a:outerShdw blurRad="38100" dist="38100" dir="2700000" algn="tl">
                  <a:srgbClr val="000000">
                    <a:alpha val="43137"/>
                  </a:srgbClr>
                </a:outerShdw>
              </a:effectLst>
            </a:endParaRPr>
          </a:p>
          <a:p>
            <a:r>
              <a:rPr lang="en-US" sz="3600" b="1" dirty="0" smtClean="0">
                <a:solidFill>
                  <a:srgbClr val="FF0000"/>
                </a:solidFill>
                <a:effectLst>
                  <a:outerShdw blurRad="38100" dist="38100" dir="2700000" algn="tl">
                    <a:srgbClr val="000000">
                      <a:alpha val="43137"/>
                    </a:srgbClr>
                  </a:outerShdw>
                </a:effectLst>
              </a:rPr>
              <a:t>John 1:29..no other Lamb by which His blood saves us</a:t>
            </a:r>
          </a:p>
          <a:p>
            <a:endParaRPr lang="en-US" sz="3600" b="1" dirty="0">
              <a:solidFill>
                <a:srgbClr val="FF0000"/>
              </a:solidFill>
              <a:effectLst>
                <a:outerShdw blurRad="38100" dist="38100" dir="2700000" algn="tl">
                  <a:srgbClr val="000000">
                    <a:alpha val="43137"/>
                  </a:srgbClr>
                </a:outerShdw>
              </a:effectLst>
            </a:endParaRPr>
          </a:p>
          <a:p>
            <a:r>
              <a:rPr lang="en-US" sz="3600" b="1" dirty="0" smtClean="0">
                <a:solidFill>
                  <a:srgbClr val="FF0000"/>
                </a:solidFill>
                <a:effectLst>
                  <a:outerShdw blurRad="38100" dist="38100" dir="2700000" algn="tl">
                    <a:srgbClr val="000000">
                      <a:alpha val="43137"/>
                    </a:srgbClr>
                  </a:outerShdw>
                </a:effectLst>
              </a:rPr>
              <a:t>John 14:6 .no other way…JESUS IS THE ONLY WAY</a:t>
            </a:r>
          </a:p>
          <a:p>
            <a:endParaRPr lang="en-US" sz="3600" b="1" dirty="0">
              <a:solidFill>
                <a:srgbClr val="FF0000"/>
              </a:solidFill>
              <a:effectLst>
                <a:outerShdw blurRad="38100" dist="38100" dir="2700000" algn="tl">
                  <a:srgbClr val="000000">
                    <a:alpha val="43137"/>
                  </a:srgbClr>
                </a:outerShdw>
              </a:effectLst>
            </a:endParaRPr>
          </a:p>
          <a:p>
            <a:r>
              <a:rPr lang="en-US" sz="3600" b="1" dirty="0" smtClean="0">
                <a:effectLst>
                  <a:outerShdw blurRad="38100" dist="38100" dir="2700000" algn="tl">
                    <a:srgbClr val="000000">
                      <a:alpha val="43137"/>
                    </a:srgbClr>
                  </a:outerShdw>
                </a:effectLst>
              </a:rPr>
              <a:t>And …LET US THANK GOD FOR HIM!!  Today ..and forever</a:t>
            </a:r>
            <a:r>
              <a:rPr lang="en-US" sz="3600" b="1" dirty="0" smtClean="0">
                <a:solidFill>
                  <a:srgbClr val="FF0000"/>
                </a:solidFill>
                <a:effectLst>
                  <a:outerShdw blurRad="38100" dist="38100" dir="2700000" algn="tl">
                    <a:srgbClr val="000000">
                      <a:alpha val="43137"/>
                    </a:srgbClr>
                  </a:outerShdw>
                </a:effectLst>
              </a:rPr>
              <a:t>  </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091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p:cTn id="3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35" y="0"/>
            <a:ext cx="12103865" cy="6951643"/>
          </a:xfrm>
        </p:spPr>
        <p:txBody>
          <a:bodyPr/>
          <a:lstStyle/>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r>
              <a:rPr lang="en-US" b="1" dirty="0" smtClean="0">
                <a:solidFill>
                  <a:srgbClr val="FF0000"/>
                </a:solidFill>
              </a:rPr>
              <a:t>7</a:t>
            </a:r>
            <a:r>
              <a:rPr lang="en-US" b="1" dirty="0">
                <a:solidFill>
                  <a:srgbClr val="FF0000"/>
                </a:solidFill>
              </a:rPr>
              <a:t>.  For the Word of God which changes lives. (I Thess.2:13)</a:t>
            </a:r>
          </a:p>
          <a:p>
            <a:r>
              <a:rPr lang="en-US" b="1" dirty="0"/>
              <a:t>1 Thessalonians 2:13 </a:t>
            </a:r>
            <a:r>
              <a:rPr lang="en-US" baseline="30000" dirty="0"/>
              <a:t>13 </a:t>
            </a:r>
            <a:r>
              <a:rPr lang="en-US" dirty="0"/>
              <a:t>For this cause also thank we God without ceasing, because, when ye received </a:t>
            </a:r>
            <a:r>
              <a:rPr lang="en-US" b="1" u="sng" dirty="0">
                <a:solidFill>
                  <a:srgbClr val="FF0000"/>
                </a:solidFill>
              </a:rPr>
              <a:t>the word of God which ye heard of us</a:t>
            </a:r>
            <a:r>
              <a:rPr lang="en-US" dirty="0"/>
              <a:t>, ye received it not as the word of men, but as it is in truth, </a:t>
            </a:r>
            <a:r>
              <a:rPr lang="en-US" b="1" u="sng" dirty="0"/>
              <a:t>the word of God</a:t>
            </a:r>
            <a:r>
              <a:rPr lang="en-US" dirty="0"/>
              <a:t>, which effectually </a:t>
            </a:r>
            <a:r>
              <a:rPr lang="en-US" dirty="0" err="1"/>
              <a:t>worketh</a:t>
            </a:r>
            <a:r>
              <a:rPr lang="en-US" dirty="0"/>
              <a:t> also in you that believe.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1"/>
            <a:ext cx="7391400" cy="3503364"/>
          </a:xfrm>
          <a:prstGeom prst="rect">
            <a:avLst/>
          </a:prstGeom>
        </p:spPr>
      </p:pic>
    </p:spTree>
    <p:extLst>
      <p:ext uri="{BB962C8B-B14F-4D97-AF65-F5344CB8AC3E}">
        <p14:creationId xmlns:p14="http://schemas.microsoft.com/office/powerpoint/2010/main" val="148060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endParaRPr lang="en-US" sz="3600" b="1" dirty="0" smtClean="0">
              <a:solidFill>
                <a:srgbClr val="FF0000"/>
              </a:solidFill>
            </a:endParaRPr>
          </a:p>
          <a:p>
            <a:endParaRPr lang="en-US" sz="3600" b="1" dirty="0" smtClean="0">
              <a:solidFill>
                <a:srgbClr val="FF0000"/>
              </a:solidFill>
            </a:endParaRPr>
          </a:p>
          <a:p>
            <a:endParaRPr lang="en-US" sz="3600" b="1" dirty="0">
              <a:solidFill>
                <a:srgbClr val="FF0000"/>
              </a:solidFill>
            </a:endParaRPr>
          </a:p>
          <a:p>
            <a:r>
              <a:rPr lang="en-US" sz="3600" b="1" dirty="0" smtClean="0">
                <a:solidFill>
                  <a:srgbClr val="FF0000"/>
                </a:solidFill>
              </a:rPr>
              <a:t>8</a:t>
            </a:r>
            <a:r>
              <a:rPr lang="en-US" sz="3600" b="1" dirty="0">
                <a:solidFill>
                  <a:srgbClr val="FF0000"/>
                </a:solidFill>
              </a:rPr>
              <a:t>. For answered prayer.  (John 11:41) </a:t>
            </a:r>
            <a:r>
              <a:rPr lang="en-US" sz="3600" baseline="30000" dirty="0"/>
              <a:t>41 </a:t>
            </a:r>
            <a:r>
              <a:rPr lang="en-US" sz="3600" dirty="0"/>
              <a:t>Then they took away the stone from the place where the dead was laid. And Jesus lifted up his eyes, and said, Father, </a:t>
            </a:r>
            <a:r>
              <a:rPr lang="en-US" sz="3600" b="1" u="sng" dirty="0"/>
              <a:t>I thank thee </a:t>
            </a:r>
            <a:r>
              <a:rPr lang="en-US" sz="3600" dirty="0"/>
              <a:t>that thou hast heard me.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780443" cy="3844887"/>
          </a:xfrm>
          <a:prstGeom prst="rect">
            <a:avLst/>
          </a:prstGeom>
        </p:spPr>
      </p:pic>
    </p:spTree>
    <p:extLst>
      <p:ext uri="{BB962C8B-B14F-4D97-AF65-F5344CB8AC3E}">
        <p14:creationId xmlns:p14="http://schemas.microsoft.com/office/powerpoint/2010/main" val="405321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753340"/>
          </a:xfrm>
        </p:spPr>
        <p:txBody>
          <a:bodyPr>
            <a:normAutofit/>
          </a:bodyPr>
          <a:lstStyle/>
          <a:p>
            <a:r>
              <a:rPr lang="en-US" sz="4400" b="1" dirty="0" smtClean="0"/>
              <a:t>9.  For being in America</a:t>
            </a:r>
            <a:r>
              <a:rPr lang="en-US" sz="4400" b="1" dirty="0" smtClean="0"/>
              <a:t>!!</a:t>
            </a:r>
          </a:p>
          <a:p>
            <a:r>
              <a:rPr lang="en-US" sz="4400" b="1" dirty="0"/>
              <a:t> </a:t>
            </a:r>
            <a:r>
              <a:rPr lang="en-US" sz="4400" b="1" dirty="0" smtClean="0"/>
              <a:t>   </a:t>
            </a:r>
            <a:r>
              <a:rPr lang="en-US" sz="6000" b="1" dirty="0" smtClean="0">
                <a:solidFill>
                  <a:srgbClr val="FF0000"/>
                </a:solidFill>
              </a:rPr>
              <a:t> God </a:t>
            </a:r>
            <a:r>
              <a:rPr lang="en-US" sz="4400" b="1" dirty="0" smtClean="0"/>
              <a:t>Bless the USA..</a:t>
            </a:r>
          </a:p>
          <a:p>
            <a:r>
              <a:rPr lang="en-US" sz="4400" b="1" dirty="0" smtClean="0"/>
              <a:t> </a:t>
            </a:r>
            <a:endParaRPr lang="en-US" sz="4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378830"/>
            <a:ext cx="7391400" cy="6200775"/>
          </a:xfrm>
          <a:prstGeom prst="rect">
            <a:avLst/>
          </a:prstGeom>
        </p:spPr>
      </p:pic>
    </p:spTree>
    <p:extLst>
      <p:ext uri="{BB962C8B-B14F-4D97-AF65-F5344CB8AC3E}">
        <p14:creationId xmlns:p14="http://schemas.microsoft.com/office/powerpoint/2010/main" val="85711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US" sz="3600" b="1" i="1" u="sng" dirty="0">
                <a:solidFill>
                  <a:schemeClr val="accent6">
                    <a:lumMod val="75000"/>
                  </a:schemeClr>
                </a:solidFill>
              </a:rPr>
              <a:t>First National Thanksgiving Proclamation</a:t>
            </a:r>
            <a:endParaRPr lang="en-US" sz="3600" i="1" u="sng" dirty="0">
              <a:solidFill>
                <a:schemeClr val="accent6">
                  <a:lumMod val="75000"/>
                </a:schemeClr>
              </a:solidFill>
            </a:endParaRPr>
          </a:p>
          <a:p>
            <a:r>
              <a:rPr lang="en-US" sz="3600" dirty="0" smtClean="0"/>
              <a:t>    Whereas</a:t>
            </a:r>
            <a:r>
              <a:rPr lang="en-US" sz="3600" dirty="0"/>
              <a:t>, it is the duty of all nations to acknowledge the providence of Almighty God, to obey His will, to be grateful for His benefits, and humbly to implore His protection and favor.  Whereas, both the houses of Congress have, by their joint committee, requested me</a:t>
            </a:r>
          </a:p>
          <a:p>
            <a:r>
              <a:rPr lang="en-US" sz="3600" dirty="0" smtClean="0"/>
              <a:t>   “</a:t>
            </a:r>
            <a:r>
              <a:rPr lang="en-US" sz="3600" dirty="0"/>
              <a:t>to recommend to the people of the United States a day of public thanksgiving and prayer, to be observed to acknowledging with grateful hearts the many and signal favors of Almighty God, especially by affording them an opportunity peaceably to establish a form of government for their safety and happiness!”</a:t>
            </a:r>
          </a:p>
          <a:p>
            <a:endParaRPr lang="en-US" dirty="0"/>
          </a:p>
        </p:txBody>
      </p:sp>
    </p:spTree>
    <p:extLst>
      <p:ext uri="{BB962C8B-B14F-4D97-AF65-F5344CB8AC3E}">
        <p14:creationId xmlns:p14="http://schemas.microsoft.com/office/powerpoint/2010/main" val="2723504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961909"/>
          </a:xfrm>
        </p:spPr>
        <p:txBody>
          <a:bodyPr/>
          <a:lstStyle/>
          <a:p>
            <a:endParaRPr lang="en-US" sz="3600" b="1" u="sng" dirty="0" smtClean="0">
              <a:solidFill>
                <a:srgbClr val="FF0000"/>
              </a:solidFill>
            </a:endParaRPr>
          </a:p>
          <a:p>
            <a:r>
              <a:rPr lang="en-US" sz="4400" b="1" u="sng" dirty="0" smtClean="0">
                <a:solidFill>
                  <a:srgbClr val="FF0000"/>
                </a:solidFill>
              </a:rPr>
              <a:t>Psalm 136:1-9 </a:t>
            </a:r>
          </a:p>
          <a:p>
            <a:endParaRPr lang="en-US" sz="3600" dirty="0" smtClean="0"/>
          </a:p>
          <a:p>
            <a:r>
              <a:rPr lang="en-US" sz="3600" dirty="0"/>
              <a:t> 136 O give thanks unto the </a:t>
            </a:r>
            <a:r>
              <a:rPr lang="en-US" sz="3600" cap="small" dirty="0"/>
              <a:t>Lord</a:t>
            </a:r>
            <a:r>
              <a:rPr lang="en-US" sz="3600" dirty="0"/>
              <a:t>; for he is good: for his mercy </a:t>
            </a:r>
            <a:r>
              <a:rPr lang="en-US" sz="3600" dirty="0" err="1"/>
              <a:t>endureth</a:t>
            </a:r>
            <a:r>
              <a:rPr lang="en-US" sz="3600" dirty="0"/>
              <a:t> for ever</a:t>
            </a:r>
            <a:r>
              <a:rPr lang="en-US" sz="3600" dirty="0" smtClean="0"/>
              <a:t>.   </a:t>
            </a:r>
            <a:r>
              <a:rPr lang="en-US" sz="3600" b="1" u="sng" dirty="0" smtClean="0"/>
              <a:t>1.  He is good.</a:t>
            </a:r>
            <a:endParaRPr lang="en-US" sz="3600" b="1" u="sng" dirty="0"/>
          </a:p>
          <a:p>
            <a:r>
              <a:rPr lang="en-US" sz="3600" baseline="30000" dirty="0"/>
              <a:t>2 </a:t>
            </a:r>
            <a:r>
              <a:rPr lang="en-US" sz="3600" dirty="0"/>
              <a:t>O give thanks unto the God of gods: for his mercy </a:t>
            </a:r>
            <a:r>
              <a:rPr lang="en-US" sz="3600" dirty="0" err="1"/>
              <a:t>endureth</a:t>
            </a:r>
            <a:r>
              <a:rPr lang="en-US" sz="3600" dirty="0"/>
              <a:t> for ever</a:t>
            </a:r>
            <a:r>
              <a:rPr lang="en-US" sz="3600" dirty="0" smtClean="0"/>
              <a:t>.  </a:t>
            </a:r>
            <a:r>
              <a:rPr lang="en-US" sz="3600" b="1" u="sng" dirty="0" smtClean="0"/>
              <a:t>2.  He is the God of gods</a:t>
            </a:r>
            <a:endParaRPr lang="en-US" sz="3600" b="1" u="sng" dirty="0"/>
          </a:p>
          <a:p>
            <a:r>
              <a:rPr lang="en-US" sz="3600" baseline="30000" dirty="0"/>
              <a:t>3 </a:t>
            </a:r>
            <a:r>
              <a:rPr lang="en-US" sz="3600" dirty="0"/>
              <a:t>O give thanks to the Lord of lords: for his mercy </a:t>
            </a:r>
            <a:r>
              <a:rPr lang="en-US" sz="3600" dirty="0" err="1"/>
              <a:t>endureth</a:t>
            </a:r>
            <a:r>
              <a:rPr lang="en-US" sz="3600" dirty="0"/>
              <a:t> for ever</a:t>
            </a:r>
            <a:r>
              <a:rPr lang="en-US" sz="3600" dirty="0" smtClean="0"/>
              <a:t>. </a:t>
            </a:r>
            <a:r>
              <a:rPr lang="en-US" sz="3600" b="1" u="sng" dirty="0" smtClean="0"/>
              <a:t>3.  He is the Lord of lords.</a:t>
            </a:r>
            <a:endParaRPr lang="en-US" sz="3600" b="1" u="sng" dirty="0"/>
          </a:p>
          <a:p>
            <a:r>
              <a:rPr lang="en-US" sz="3600" baseline="30000" dirty="0"/>
              <a:t>4 </a:t>
            </a:r>
            <a:r>
              <a:rPr lang="en-US" sz="3600" dirty="0"/>
              <a:t>To him who alone doeth great wonders: for his mercy </a:t>
            </a:r>
            <a:r>
              <a:rPr lang="en-US" sz="3600" dirty="0" err="1"/>
              <a:t>endureth</a:t>
            </a:r>
            <a:r>
              <a:rPr lang="en-US" sz="3600" dirty="0"/>
              <a:t> for ever</a:t>
            </a:r>
            <a:r>
              <a:rPr lang="en-US" sz="3600" dirty="0" smtClean="0"/>
              <a:t>.  </a:t>
            </a:r>
            <a:r>
              <a:rPr lang="en-US" sz="3600" b="1" u="sng" dirty="0" smtClean="0"/>
              <a:t>4.  He alone doeth great wonders</a:t>
            </a:r>
            <a:endParaRPr lang="en-US" sz="3600" b="1" u="sng" dirty="0"/>
          </a:p>
          <a:p>
            <a:endParaRPr lang="en-US" dirty="0"/>
          </a:p>
        </p:txBody>
      </p:sp>
    </p:spTree>
    <p:extLst>
      <p:ext uri="{BB962C8B-B14F-4D97-AF65-F5344CB8AC3E}">
        <p14:creationId xmlns:p14="http://schemas.microsoft.com/office/powerpoint/2010/main" val="363271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p:cTn id="3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086" y="0"/>
            <a:ext cx="12080913" cy="6858000"/>
          </a:xfrm>
        </p:spPr>
        <p:txBody>
          <a:bodyPr/>
          <a:lstStyle/>
          <a:p>
            <a:endParaRPr lang="en-US" sz="3600" dirty="0" smtClean="0"/>
          </a:p>
          <a:p>
            <a:r>
              <a:rPr lang="en-US" sz="3600" dirty="0" smtClean="0"/>
              <a:t>    Now </a:t>
            </a:r>
            <a:r>
              <a:rPr lang="en-US" sz="3600" dirty="0"/>
              <a:t>therefore, I do recommend next, to be devoted by the people of the state to the service of that great and glorious being, who is the beneficent Author of all the good that was, that is, or that will be, that we may then all unite in rendering unto Him our sincere and humble thanks for His kind care and protection of the people of this country. </a:t>
            </a:r>
            <a:endParaRPr lang="en-US" sz="3600" dirty="0" smtClean="0"/>
          </a:p>
          <a:p>
            <a:r>
              <a:rPr lang="en-US" sz="3600" dirty="0"/>
              <a:t> </a:t>
            </a:r>
            <a:r>
              <a:rPr lang="en-US" sz="3600" dirty="0" smtClean="0"/>
              <a:t>                         </a:t>
            </a:r>
            <a:r>
              <a:rPr lang="en-US" sz="3600" dirty="0"/>
              <a:t> </a:t>
            </a:r>
            <a:r>
              <a:rPr lang="en-US" sz="3600" b="1" dirty="0">
                <a:solidFill>
                  <a:schemeClr val="accent1">
                    <a:lumMod val="75000"/>
                  </a:schemeClr>
                </a:solidFill>
              </a:rPr>
              <a:t>George </a:t>
            </a:r>
            <a:r>
              <a:rPr lang="en-US" sz="3600" b="1" dirty="0" smtClean="0">
                <a:solidFill>
                  <a:schemeClr val="accent1">
                    <a:lumMod val="75000"/>
                  </a:schemeClr>
                </a:solidFill>
              </a:rPr>
              <a:t>Washington      </a:t>
            </a:r>
            <a:endParaRPr lang="en-US" sz="3600" b="1" dirty="0">
              <a:solidFill>
                <a:schemeClr val="accent1">
                  <a:lumMod val="75000"/>
                </a:schemeClr>
              </a:solidFill>
            </a:endParaRPr>
          </a:p>
          <a:p>
            <a:r>
              <a:rPr lang="en-US" sz="3600" dirty="0" smtClean="0"/>
              <a:t>    Our </a:t>
            </a:r>
            <a:r>
              <a:rPr lang="en-US" sz="3600" dirty="0"/>
              <a:t>aim today is to follow the instruction of I Thessalonians 5:18 “in everything give thanks; for this is the will of God in Christ Jesus for you.”  NKJV</a:t>
            </a:r>
          </a:p>
          <a:p>
            <a:endParaRPr lang="en-US" dirty="0"/>
          </a:p>
        </p:txBody>
      </p:sp>
    </p:spTree>
    <p:extLst>
      <p:ext uri="{BB962C8B-B14F-4D97-AF65-F5344CB8AC3E}">
        <p14:creationId xmlns:p14="http://schemas.microsoft.com/office/powerpoint/2010/main" val="286961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511761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17" y="93518"/>
            <a:ext cx="12011891" cy="6764482"/>
          </a:xfrm>
        </p:spPr>
        <p:txBody>
          <a:bodyPr>
            <a:normAutofit lnSpcReduction="10000"/>
          </a:bodyPr>
          <a:lstStyle/>
          <a:p>
            <a:endParaRPr lang="en-US" sz="3600" baseline="30000" dirty="0" smtClean="0"/>
          </a:p>
          <a:p>
            <a:r>
              <a:rPr lang="en-US" sz="3600" baseline="30000" dirty="0" smtClean="0"/>
              <a:t>5</a:t>
            </a:r>
            <a:r>
              <a:rPr lang="en-US" sz="3600" baseline="30000" dirty="0"/>
              <a:t> </a:t>
            </a:r>
            <a:r>
              <a:rPr lang="en-US" sz="3600" dirty="0"/>
              <a:t>To him that by wisdom made the heavens: for his mercy </a:t>
            </a:r>
            <a:r>
              <a:rPr lang="en-US" sz="3600" dirty="0" err="1"/>
              <a:t>endureth</a:t>
            </a:r>
            <a:r>
              <a:rPr lang="en-US" sz="3600" dirty="0"/>
              <a:t> for ever</a:t>
            </a:r>
            <a:r>
              <a:rPr lang="en-US" sz="3600" dirty="0" smtClean="0"/>
              <a:t>.  </a:t>
            </a:r>
            <a:r>
              <a:rPr lang="en-US" sz="3600" b="1" u="sng" dirty="0" smtClean="0"/>
              <a:t>5.  He made the heavens by wisdom</a:t>
            </a:r>
            <a:endParaRPr lang="en-US" sz="3600" b="1" u="sng" dirty="0"/>
          </a:p>
          <a:p>
            <a:r>
              <a:rPr lang="en-US" sz="3600" baseline="30000" dirty="0"/>
              <a:t>6 </a:t>
            </a:r>
            <a:r>
              <a:rPr lang="en-US" sz="3600" dirty="0"/>
              <a:t>To him that stretched out the earth above the waters: for his mercy </a:t>
            </a:r>
            <a:r>
              <a:rPr lang="en-US" sz="3600" dirty="0" err="1"/>
              <a:t>endureth</a:t>
            </a:r>
            <a:r>
              <a:rPr lang="en-US" sz="3600" dirty="0"/>
              <a:t> for ever</a:t>
            </a:r>
            <a:r>
              <a:rPr lang="en-US" sz="3600" dirty="0" smtClean="0"/>
              <a:t>.  </a:t>
            </a:r>
            <a:r>
              <a:rPr lang="en-US" sz="3600" b="1" u="sng" dirty="0" smtClean="0"/>
              <a:t>6.  He stretched out the earth above the waters.</a:t>
            </a:r>
            <a:endParaRPr lang="en-US" sz="3600" b="1" u="sng" dirty="0"/>
          </a:p>
          <a:p>
            <a:r>
              <a:rPr lang="en-US" sz="3600" baseline="30000" dirty="0"/>
              <a:t>7 </a:t>
            </a:r>
            <a:r>
              <a:rPr lang="en-US" sz="3600" dirty="0"/>
              <a:t>To him that made great lights: for his mercy </a:t>
            </a:r>
            <a:r>
              <a:rPr lang="en-US" sz="3600" dirty="0" err="1"/>
              <a:t>endureth</a:t>
            </a:r>
            <a:r>
              <a:rPr lang="en-US" sz="3600" dirty="0"/>
              <a:t> for ever</a:t>
            </a:r>
            <a:r>
              <a:rPr lang="en-US" sz="3600" dirty="0" smtClean="0"/>
              <a:t>:  </a:t>
            </a:r>
            <a:r>
              <a:rPr lang="en-US" sz="3600" b="1" u="sng" dirty="0" smtClean="0"/>
              <a:t>7.  He made great lights</a:t>
            </a:r>
            <a:endParaRPr lang="en-US" sz="3600" b="1" u="sng" dirty="0"/>
          </a:p>
          <a:p>
            <a:r>
              <a:rPr lang="en-US" sz="3600" baseline="30000" dirty="0"/>
              <a:t>8 </a:t>
            </a:r>
            <a:r>
              <a:rPr lang="en-US" sz="3600" dirty="0"/>
              <a:t>The sun to rule by day: for his mercy </a:t>
            </a:r>
            <a:r>
              <a:rPr lang="en-US" sz="3600" dirty="0" err="1"/>
              <a:t>endureth</a:t>
            </a:r>
            <a:r>
              <a:rPr lang="en-US" sz="3600" dirty="0"/>
              <a:t> for ever</a:t>
            </a:r>
            <a:r>
              <a:rPr lang="en-US" sz="3600" dirty="0" smtClean="0"/>
              <a:t>:</a:t>
            </a:r>
          </a:p>
          <a:p>
            <a:r>
              <a:rPr lang="en-US" sz="3600" b="1" u="sng" dirty="0"/>
              <a:t> </a:t>
            </a:r>
            <a:r>
              <a:rPr lang="en-US" sz="3600" b="1" u="sng" dirty="0" smtClean="0"/>
              <a:t>  8. He made the sun to rule by day</a:t>
            </a:r>
            <a:endParaRPr lang="en-US" sz="3600" b="1" u="sng" dirty="0"/>
          </a:p>
          <a:p>
            <a:r>
              <a:rPr lang="en-US" sz="3600" baseline="30000" dirty="0"/>
              <a:t>9 </a:t>
            </a:r>
            <a:r>
              <a:rPr lang="en-US" sz="3600" dirty="0"/>
              <a:t>The moon and stars to rule by night: for his mercy </a:t>
            </a:r>
            <a:r>
              <a:rPr lang="en-US" sz="3600" dirty="0" err="1"/>
              <a:t>endureth</a:t>
            </a:r>
            <a:r>
              <a:rPr lang="en-US" sz="3600" dirty="0"/>
              <a:t> for ever</a:t>
            </a:r>
            <a:r>
              <a:rPr lang="en-US" sz="3600" dirty="0" smtClean="0"/>
              <a:t>.  </a:t>
            </a:r>
            <a:r>
              <a:rPr lang="en-US" sz="4000" b="1" u="sng" dirty="0" smtClean="0"/>
              <a:t>9.  He made the moon and stars to rule by night</a:t>
            </a:r>
            <a:endParaRPr lang="en-US" sz="4000" b="1" u="sng" dirty="0"/>
          </a:p>
          <a:p>
            <a:endParaRPr lang="en-US" dirty="0"/>
          </a:p>
        </p:txBody>
      </p:sp>
    </p:spTree>
    <p:extLst>
      <p:ext uri="{BB962C8B-B14F-4D97-AF65-F5344CB8AC3E}">
        <p14:creationId xmlns:p14="http://schemas.microsoft.com/office/powerpoint/2010/main" val="190640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0738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36" y="0"/>
            <a:ext cx="12264735" cy="6858000"/>
          </a:xfrm>
        </p:spPr>
      </p:pic>
    </p:spTree>
    <p:extLst>
      <p:ext uri="{BB962C8B-B14F-4D97-AF65-F5344CB8AC3E}">
        <p14:creationId xmlns:p14="http://schemas.microsoft.com/office/powerpoint/2010/main" val="269337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05409" cy="6785264"/>
          </a:xfrm>
        </p:spPr>
        <p:txBody>
          <a:bodyPr>
            <a:normAutofit fontScale="92500"/>
          </a:bodyPr>
          <a:lstStyle/>
          <a:p>
            <a:r>
              <a:rPr lang="en-US" sz="3600" b="1" u="sng" dirty="0">
                <a:effectLst>
                  <a:outerShdw blurRad="38100" dist="38100" dir="2700000" algn="tl">
                    <a:srgbClr val="000000">
                      <a:alpha val="43137"/>
                    </a:srgbClr>
                  </a:outerShdw>
                </a:effectLst>
              </a:rPr>
              <a:t>Psalm 139:1-6  </a:t>
            </a:r>
            <a:r>
              <a:rPr lang="en-US" sz="3600" b="1" u="sng" dirty="0" smtClean="0">
                <a:effectLst>
                  <a:outerShdw blurRad="38100" dist="38100" dir="2700000" algn="tl">
                    <a:srgbClr val="000000">
                      <a:alpha val="43137"/>
                    </a:srgbClr>
                  </a:outerShdw>
                </a:effectLst>
              </a:rPr>
              <a:t>    Let us be thankful that God knows us!!</a:t>
            </a:r>
          </a:p>
          <a:p>
            <a:r>
              <a:rPr lang="en-US" sz="3600" dirty="0" smtClean="0"/>
              <a:t>O </a:t>
            </a:r>
            <a:r>
              <a:rPr lang="en-US" sz="3600" dirty="0"/>
              <a:t>lord, thou hast searched me, and known me</a:t>
            </a:r>
            <a:r>
              <a:rPr lang="en-US" sz="3600" dirty="0" smtClean="0"/>
              <a:t>. (He knows us!)</a:t>
            </a:r>
            <a:endParaRPr lang="en-US" sz="3600" dirty="0"/>
          </a:p>
          <a:p>
            <a:r>
              <a:rPr lang="en-US" sz="3600" b="1" u="sng" baseline="30000" dirty="0" smtClean="0">
                <a:effectLst>
                  <a:outerShdw blurRad="38100" dist="38100" dir="2700000" algn="tl">
                    <a:srgbClr val="000000">
                      <a:alpha val="43137"/>
                    </a:srgbClr>
                  </a:outerShdw>
                </a:effectLst>
              </a:rPr>
              <a:t>What does God know about us?2</a:t>
            </a:r>
            <a:r>
              <a:rPr lang="en-US" sz="3600" baseline="30000" dirty="0"/>
              <a:t> </a:t>
            </a:r>
            <a:r>
              <a:rPr lang="en-US" sz="3600" dirty="0"/>
              <a:t>Thou </a:t>
            </a:r>
            <a:r>
              <a:rPr lang="en-US" sz="3600" dirty="0" err="1"/>
              <a:t>knowest</a:t>
            </a:r>
            <a:r>
              <a:rPr lang="en-US" sz="3600" dirty="0"/>
              <a:t> my </a:t>
            </a:r>
            <a:r>
              <a:rPr lang="en-US" sz="3600" dirty="0" err="1"/>
              <a:t>downsitting</a:t>
            </a:r>
            <a:r>
              <a:rPr lang="en-US" sz="3600" dirty="0"/>
              <a:t> and mine uprising, thou </a:t>
            </a:r>
            <a:r>
              <a:rPr lang="en-US" sz="3600" dirty="0" err="1"/>
              <a:t>understandest</a:t>
            </a:r>
            <a:r>
              <a:rPr lang="en-US" sz="3600" dirty="0"/>
              <a:t> my thought afar off.</a:t>
            </a:r>
          </a:p>
          <a:p>
            <a:r>
              <a:rPr lang="en-US" sz="3600" baseline="30000" dirty="0"/>
              <a:t>3 </a:t>
            </a:r>
            <a:r>
              <a:rPr lang="en-US" sz="3600" dirty="0"/>
              <a:t>Thou </a:t>
            </a:r>
            <a:r>
              <a:rPr lang="en-US" sz="3600" dirty="0" err="1"/>
              <a:t>compassest</a:t>
            </a:r>
            <a:r>
              <a:rPr lang="en-US" sz="3600" dirty="0"/>
              <a:t> my path and my lying down, and art acquainted with all my ways</a:t>
            </a:r>
            <a:r>
              <a:rPr lang="en-US" sz="3600" dirty="0" smtClean="0"/>
              <a:t>.  </a:t>
            </a:r>
            <a:r>
              <a:rPr lang="en-US" sz="3600" b="1" u="sng" dirty="0" smtClean="0"/>
              <a:t>(God is acquainted with all our ways)  </a:t>
            </a:r>
            <a:endParaRPr lang="en-US" sz="3600" b="1" u="sng" dirty="0"/>
          </a:p>
          <a:p>
            <a:r>
              <a:rPr lang="en-US" sz="3600" baseline="30000" dirty="0"/>
              <a:t>4 </a:t>
            </a:r>
            <a:r>
              <a:rPr lang="en-US" sz="3600" dirty="0"/>
              <a:t>For there is not a word in my tongue, but, lo, O </a:t>
            </a:r>
            <a:r>
              <a:rPr lang="en-US" sz="3600" cap="small" dirty="0"/>
              <a:t>Lord</a:t>
            </a:r>
            <a:r>
              <a:rPr lang="en-US" sz="3600" dirty="0"/>
              <a:t>, thou </a:t>
            </a:r>
            <a:r>
              <a:rPr lang="en-US" sz="3600" dirty="0" err="1"/>
              <a:t>knowest</a:t>
            </a:r>
            <a:r>
              <a:rPr lang="en-US" sz="3600" dirty="0"/>
              <a:t> it altogether</a:t>
            </a:r>
            <a:r>
              <a:rPr lang="en-US" sz="3600" dirty="0" smtClean="0"/>
              <a:t>.  </a:t>
            </a:r>
            <a:r>
              <a:rPr lang="en-US" sz="3600" b="1" u="sng" dirty="0" smtClean="0">
                <a:solidFill>
                  <a:srgbClr val="FF0000"/>
                </a:solidFill>
              </a:rPr>
              <a:t>(God is aware of every word in our tongue</a:t>
            </a:r>
            <a:r>
              <a:rPr lang="en-US" sz="3600" dirty="0" smtClean="0"/>
              <a:t>) </a:t>
            </a:r>
            <a:endParaRPr lang="en-US" sz="3600" dirty="0"/>
          </a:p>
          <a:p>
            <a:r>
              <a:rPr lang="en-US" sz="3600" baseline="30000" dirty="0"/>
              <a:t>5 </a:t>
            </a:r>
            <a:r>
              <a:rPr lang="en-US" sz="3600" dirty="0"/>
              <a:t>Thou hast beset me behind and before, and laid thine hand upon me</a:t>
            </a:r>
            <a:r>
              <a:rPr lang="en-US" sz="3600" dirty="0" smtClean="0"/>
              <a:t>.</a:t>
            </a:r>
            <a:r>
              <a:rPr lang="en-US" sz="3600" b="1" u="sng" dirty="0" smtClean="0"/>
              <a:t>(God has beset us behind and before)</a:t>
            </a:r>
            <a:endParaRPr lang="en-US" sz="3600" b="1" u="sng" dirty="0"/>
          </a:p>
          <a:p>
            <a:r>
              <a:rPr lang="en-US" sz="3600" baseline="30000" dirty="0"/>
              <a:t>6 </a:t>
            </a:r>
            <a:r>
              <a:rPr lang="en-US" sz="3600" dirty="0"/>
              <a:t>Such knowledge is too wonderful for me; it is high, I cannot attain unto it.</a:t>
            </a:r>
          </a:p>
          <a:p>
            <a:endParaRPr lang="en-US" dirty="0"/>
          </a:p>
        </p:txBody>
      </p:sp>
    </p:spTree>
    <p:extLst>
      <p:ext uri="{BB962C8B-B14F-4D97-AF65-F5344CB8AC3E}">
        <p14:creationId xmlns:p14="http://schemas.microsoft.com/office/powerpoint/2010/main" val="178142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56246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7200" b="1" u="sng" dirty="0" smtClean="0">
                <a:solidFill>
                  <a:srgbClr val="FF0000"/>
                </a:solidFill>
                <a:effectLst>
                  <a:outerShdw blurRad="38100" dist="38100" dir="2700000" algn="tl">
                    <a:srgbClr val="000000">
                      <a:alpha val="43137"/>
                    </a:srgbClr>
                  </a:outerShdw>
                </a:effectLst>
              </a:rPr>
              <a:t>What are some things for which we should </a:t>
            </a:r>
          </a:p>
          <a:p>
            <a:r>
              <a:rPr lang="en-US" sz="7200" b="1" u="sng" dirty="0" smtClean="0">
                <a:solidFill>
                  <a:srgbClr val="FF0000"/>
                </a:solidFill>
                <a:effectLst>
                  <a:outerShdw blurRad="38100" dist="38100" dir="2700000" algn="tl">
                    <a:srgbClr val="000000">
                      <a:alpha val="43137"/>
                    </a:srgbClr>
                  </a:outerShdw>
                </a:effectLst>
              </a:rPr>
              <a:t>Give God thanks!!</a:t>
            </a:r>
            <a:endParaRPr lang="en-US" sz="72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6711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410</Words>
  <Application>Microsoft Office PowerPoint</Application>
  <PresentationFormat>Widescreen</PresentationFormat>
  <Paragraphs>103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Thanksgiving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Thanksgvng 2018</dc:title>
  <dc:creator>mac</dc:creator>
  <cp:lastModifiedBy>mac</cp:lastModifiedBy>
  <cp:revision>24</cp:revision>
  <cp:lastPrinted>2018-11-18T02:28:46Z</cp:lastPrinted>
  <dcterms:created xsi:type="dcterms:W3CDTF">2018-11-15T05:51:36Z</dcterms:created>
  <dcterms:modified xsi:type="dcterms:W3CDTF">2018-11-18T02:35:56Z</dcterms:modified>
</cp:coreProperties>
</file>