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5"/>
  </p:notesMasterIdLst>
  <p:sldIdLst>
    <p:sldId id="259" r:id="rId2"/>
    <p:sldId id="272" r:id="rId3"/>
    <p:sldId id="273" r:id="rId4"/>
    <p:sldId id="274" r:id="rId5"/>
    <p:sldId id="275" r:id="rId6"/>
    <p:sldId id="276" r:id="rId7"/>
    <p:sldId id="277" r:id="rId8"/>
    <p:sldId id="278" r:id="rId9"/>
    <p:sldId id="279" r:id="rId10"/>
    <p:sldId id="271" r:id="rId11"/>
    <p:sldId id="280" r:id="rId12"/>
    <p:sldId id="281" r:id="rId13"/>
    <p:sldId id="282" r:id="rId14"/>
    <p:sldId id="283" r:id="rId15"/>
    <p:sldId id="262" r:id="rId16"/>
    <p:sldId id="260" r:id="rId17"/>
    <p:sldId id="257" r:id="rId18"/>
    <p:sldId id="270" r:id="rId19"/>
    <p:sldId id="267" r:id="rId20"/>
    <p:sldId id="264" r:id="rId21"/>
    <p:sldId id="265" r:id="rId22"/>
    <p:sldId id="266" r:id="rId23"/>
    <p:sldId id="256" r:id="rId24"/>
    <p:sldId id="284" r:id="rId25"/>
    <p:sldId id="285" r:id="rId26"/>
    <p:sldId id="269" r:id="rId27"/>
    <p:sldId id="286" r:id="rId28"/>
    <p:sldId id="287" r:id="rId29"/>
    <p:sldId id="288" r:id="rId30"/>
    <p:sldId id="289" r:id="rId31"/>
    <p:sldId id="290" r:id="rId32"/>
    <p:sldId id="291" r:id="rId33"/>
    <p:sldId id="26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70463" autoAdjust="0"/>
  </p:normalViewPr>
  <p:slideViewPr>
    <p:cSldViewPr snapToGrid="0">
      <p:cViewPr varScale="1">
        <p:scale>
          <a:sx n="99" d="100"/>
          <a:sy n="99" d="100"/>
        </p:scale>
        <p:origin x="7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BBDE4-66B1-44AF-A43A-1D21DBB0BF29}" type="datetimeFigureOut">
              <a:rPr lang="en-US" smtClean="0"/>
              <a:t>8/11/2018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EA2F-3F92-4D08-80F6-28F75A395B31}" type="slidenum">
              <a:rPr lang="en-US" smtClean="0"/>
              <a:t>‹#›</a:t>
            </a:fld>
            <a:endParaRPr lang="en-US"/>
          </a:p>
        </p:txBody>
      </p:sp>
    </p:spTree>
    <p:extLst>
      <p:ext uri="{BB962C8B-B14F-4D97-AF65-F5344CB8AC3E}">
        <p14:creationId xmlns:p14="http://schemas.microsoft.com/office/powerpoint/2010/main" val="2301575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1</a:t>
            </a:fld>
            <a:endParaRPr lang="en-US"/>
          </a:p>
        </p:txBody>
      </p:sp>
    </p:spTree>
    <p:extLst>
      <p:ext uri="{BB962C8B-B14F-4D97-AF65-F5344CB8AC3E}">
        <p14:creationId xmlns:p14="http://schemas.microsoft.com/office/powerpoint/2010/main" val="173531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promises us that He has went ahead of us and is preparing a place for us in Heaven. This is not just any place, but Jesus says we have a place in God’s house in Heaven. What a wonderful thought. When we leave this life, we get to live with God. We get to walk side by side with Jesus and enjoy the benefits of Heaven.</a:t>
            </a:r>
          </a:p>
          <a:p>
            <a:endParaRPr lang="en-US" dirty="0"/>
          </a:p>
          <a:p>
            <a:r>
              <a:rPr lang="en-US" dirty="0"/>
              <a:t>Heaven will surely be worth it all!  </a:t>
            </a:r>
          </a:p>
          <a:p>
            <a:endParaRPr lang="en-US" dirty="0"/>
          </a:p>
          <a:p>
            <a:r>
              <a:rPr lang="en-US" dirty="0"/>
              <a:t>How exciting it will be for God to welcome those who are His home!</a:t>
            </a:r>
          </a:p>
        </p:txBody>
      </p:sp>
      <p:sp>
        <p:nvSpPr>
          <p:cNvPr id="4" name="Slide Number Placeholder 3"/>
          <p:cNvSpPr>
            <a:spLocks noGrp="1"/>
          </p:cNvSpPr>
          <p:nvPr>
            <p:ph type="sldNum" sz="quarter" idx="10"/>
          </p:nvPr>
        </p:nvSpPr>
        <p:spPr/>
        <p:txBody>
          <a:bodyPr/>
          <a:lstStyle/>
          <a:p>
            <a:fld id="{9660EA2F-3F92-4D08-80F6-28F75A395B31}" type="slidenum">
              <a:rPr lang="en-US" smtClean="0"/>
              <a:t>10</a:t>
            </a:fld>
            <a:endParaRPr lang="en-US"/>
          </a:p>
        </p:txBody>
      </p:sp>
    </p:spTree>
    <p:extLst>
      <p:ext uri="{BB962C8B-B14F-4D97-AF65-F5344CB8AC3E}">
        <p14:creationId xmlns:p14="http://schemas.microsoft.com/office/powerpoint/2010/main" val="2446721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remind everyone of the comfort and rest we have being in Jesus.</a:t>
            </a:r>
          </a:p>
          <a:p>
            <a:endParaRPr lang="en-US" dirty="0"/>
          </a:p>
          <a:p>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11</a:t>
            </a:fld>
            <a:endParaRPr lang="en-US"/>
          </a:p>
        </p:txBody>
      </p:sp>
    </p:spTree>
    <p:extLst>
      <p:ext uri="{BB962C8B-B14F-4D97-AF65-F5344CB8AC3E}">
        <p14:creationId xmlns:p14="http://schemas.microsoft.com/office/powerpoint/2010/main" val="643626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remind everyone of Paul’s confidence in his salvation because he believed in the promises of Jesus.</a:t>
            </a:r>
          </a:p>
          <a:p>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12</a:t>
            </a:fld>
            <a:endParaRPr lang="en-US"/>
          </a:p>
        </p:txBody>
      </p:sp>
    </p:spTree>
    <p:extLst>
      <p:ext uri="{BB962C8B-B14F-4D97-AF65-F5344CB8AC3E}">
        <p14:creationId xmlns:p14="http://schemas.microsoft.com/office/powerpoint/2010/main" val="173823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remind everyone of Paul’s assurance that dying in Christ was far better than living this life.</a:t>
            </a:r>
          </a:p>
          <a:p>
            <a:endParaRPr lang="en-US" dirty="0"/>
          </a:p>
          <a:p>
            <a:r>
              <a:rPr lang="en-US" dirty="0"/>
              <a:t>Paul knew of the inheritance he was going to gain by death.</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13</a:t>
            </a:fld>
            <a:endParaRPr lang="en-US"/>
          </a:p>
        </p:txBody>
      </p:sp>
    </p:spTree>
    <p:extLst>
      <p:ext uri="{BB962C8B-B14F-4D97-AF65-F5344CB8AC3E}">
        <p14:creationId xmlns:p14="http://schemas.microsoft.com/office/powerpoint/2010/main" val="901607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 Christians, can have that same assurance and that same confidence as Paul.</a:t>
            </a:r>
          </a:p>
          <a:p>
            <a:endParaRPr lang="en-US" dirty="0"/>
          </a:p>
          <a:p>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14</a:t>
            </a:fld>
            <a:endParaRPr lang="en-US"/>
          </a:p>
        </p:txBody>
      </p:sp>
    </p:spTree>
    <p:extLst>
      <p:ext uri="{BB962C8B-B14F-4D97-AF65-F5344CB8AC3E}">
        <p14:creationId xmlns:p14="http://schemas.microsoft.com/office/powerpoint/2010/main" val="14314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Jesus’ sacrifice, in the event of the death of a Christian, he/she will gain an inheritance like no other.</a:t>
            </a:r>
          </a:p>
        </p:txBody>
      </p:sp>
      <p:sp>
        <p:nvSpPr>
          <p:cNvPr id="4" name="Slide Number Placeholder 3"/>
          <p:cNvSpPr>
            <a:spLocks noGrp="1"/>
          </p:cNvSpPr>
          <p:nvPr>
            <p:ph type="sldNum" sz="quarter" idx="10"/>
          </p:nvPr>
        </p:nvSpPr>
        <p:spPr/>
        <p:txBody>
          <a:bodyPr/>
          <a:lstStyle/>
          <a:p>
            <a:fld id="{9660EA2F-3F92-4D08-80F6-28F75A395B31}" type="slidenum">
              <a:rPr lang="en-US" smtClean="0"/>
              <a:t>15</a:t>
            </a:fld>
            <a:endParaRPr lang="en-US"/>
          </a:p>
        </p:txBody>
      </p:sp>
    </p:spTree>
    <p:extLst>
      <p:ext uri="{BB962C8B-B14F-4D97-AF65-F5344CB8AC3E}">
        <p14:creationId xmlns:p14="http://schemas.microsoft.com/office/powerpoint/2010/main" val="99411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amount of earthly possessions that can be given away in a Last Will &amp; Testament will compare to the inheritance found in Jesus Christ.</a:t>
            </a:r>
          </a:p>
        </p:txBody>
      </p:sp>
      <p:sp>
        <p:nvSpPr>
          <p:cNvPr id="4" name="Slide Number Placeholder 3"/>
          <p:cNvSpPr>
            <a:spLocks noGrp="1"/>
          </p:cNvSpPr>
          <p:nvPr>
            <p:ph type="sldNum" sz="quarter" idx="10"/>
          </p:nvPr>
        </p:nvSpPr>
        <p:spPr/>
        <p:txBody>
          <a:bodyPr/>
          <a:lstStyle/>
          <a:p>
            <a:fld id="{9660EA2F-3F92-4D08-80F6-28F75A395B31}" type="slidenum">
              <a:rPr lang="en-US" smtClean="0"/>
              <a:t>16</a:t>
            </a:fld>
            <a:endParaRPr lang="en-US"/>
          </a:p>
        </p:txBody>
      </p:sp>
    </p:spTree>
    <p:extLst>
      <p:ext uri="{BB962C8B-B14F-4D97-AF65-F5344CB8AC3E}">
        <p14:creationId xmlns:p14="http://schemas.microsoft.com/office/powerpoint/2010/main" val="392029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to what Peter said….</a:t>
            </a:r>
          </a:p>
        </p:txBody>
      </p:sp>
      <p:sp>
        <p:nvSpPr>
          <p:cNvPr id="4" name="Slide Number Placeholder 3"/>
          <p:cNvSpPr>
            <a:spLocks noGrp="1"/>
          </p:cNvSpPr>
          <p:nvPr>
            <p:ph type="sldNum" sz="quarter" idx="10"/>
          </p:nvPr>
        </p:nvSpPr>
        <p:spPr/>
        <p:txBody>
          <a:bodyPr/>
          <a:lstStyle/>
          <a:p>
            <a:fld id="{9660EA2F-3F92-4D08-80F6-28F75A395B31}" type="slidenum">
              <a:rPr lang="en-US" smtClean="0"/>
              <a:t>17</a:t>
            </a:fld>
            <a:endParaRPr lang="en-US"/>
          </a:p>
        </p:txBody>
      </p:sp>
    </p:spTree>
    <p:extLst>
      <p:ext uri="{BB962C8B-B14F-4D97-AF65-F5344CB8AC3E}">
        <p14:creationId xmlns:p14="http://schemas.microsoft.com/office/powerpoint/2010/main" val="837341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18</a:t>
            </a:fld>
            <a:endParaRPr lang="en-US"/>
          </a:p>
        </p:txBody>
      </p:sp>
    </p:spTree>
    <p:extLst>
      <p:ext uri="{BB962C8B-B14F-4D97-AF65-F5344CB8AC3E}">
        <p14:creationId xmlns:p14="http://schemas.microsoft.com/office/powerpoint/2010/main" val="2727221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not subject to death, decay, or corruption. There is no seed of death in it. It will endure forever in perfect condition</a:t>
            </a:r>
          </a:p>
        </p:txBody>
      </p:sp>
      <p:sp>
        <p:nvSpPr>
          <p:cNvPr id="4" name="Slide Number Placeholder 3"/>
          <p:cNvSpPr>
            <a:spLocks noGrp="1"/>
          </p:cNvSpPr>
          <p:nvPr>
            <p:ph type="sldNum" sz="quarter" idx="10"/>
          </p:nvPr>
        </p:nvSpPr>
        <p:spPr/>
        <p:txBody>
          <a:bodyPr/>
          <a:lstStyle/>
          <a:p>
            <a:fld id="{9660EA2F-3F92-4D08-80F6-28F75A395B31}" type="slidenum">
              <a:rPr lang="en-US" smtClean="0"/>
              <a:t>19</a:t>
            </a:fld>
            <a:endParaRPr lang="en-US"/>
          </a:p>
        </p:txBody>
      </p:sp>
    </p:spTree>
    <p:extLst>
      <p:ext uri="{BB962C8B-B14F-4D97-AF65-F5344CB8AC3E}">
        <p14:creationId xmlns:p14="http://schemas.microsoft.com/office/powerpoint/2010/main" val="413841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proceed to say the name of the person, how old they were, when and where they were born and I would read the list of surviving family members and members of the family who preceded the individual in death.</a:t>
            </a:r>
          </a:p>
        </p:txBody>
      </p:sp>
      <p:sp>
        <p:nvSpPr>
          <p:cNvPr id="4" name="Slide Number Placeholder 3"/>
          <p:cNvSpPr>
            <a:spLocks noGrp="1"/>
          </p:cNvSpPr>
          <p:nvPr>
            <p:ph type="sldNum" sz="quarter" idx="10"/>
          </p:nvPr>
        </p:nvSpPr>
        <p:spPr/>
        <p:txBody>
          <a:bodyPr/>
          <a:lstStyle/>
          <a:p>
            <a:fld id="{9660EA2F-3F92-4D08-80F6-28F75A395B31}" type="slidenum">
              <a:rPr lang="en-US" smtClean="0"/>
              <a:t>2</a:t>
            </a:fld>
            <a:endParaRPr lang="en-US"/>
          </a:p>
        </p:txBody>
      </p:sp>
    </p:spTree>
    <p:extLst>
      <p:ext uri="{BB962C8B-B14F-4D97-AF65-F5344CB8AC3E}">
        <p14:creationId xmlns:p14="http://schemas.microsoft.com/office/powerpoint/2010/main" val="220334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not susceptible to being spoiled, stained, or made impure by sin. It is free from anything that would weaken or contaminate it. It is in its own nature pure, holy, and perfect.</a:t>
            </a:r>
          </a:p>
        </p:txBody>
      </p:sp>
      <p:sp>
        <p:nvSpPr>
          <p:cNvPr id="4" name="Slide Number Placeholder 3"/>
          <p:cNvSpPr>
            <a:spLocks noGrp="1"/>
          </p:cNvSpPr>
          <p:nvPr>
            <p:ph type="sldNum" sz="quarter" idx="10"/>
          </p:nvPr>
        </p:nvSpPr>
        <p:spPr/>
        <p:txBody>
          <a:bodyPr/>
          <a:lstStyle/>
          <a:p>
            <a:fld id="{9660EA2F-3F92-4D08-80F6-28F75A395B31}" type="slidenum">
              <a:rPr lang="en-US" smtClean="0"/>
              <a:t>20</a:t>
            </a:fld>
            <a:endParaRPr lang="en-US"/>
          </a:p>
        </p:txBody>
      </p:sp>
    </p:spTree>
    <p:extLst>
      <p:ext uri="{BB962C8B-B14F-4D97-AF65-F5344CB8AC3E}">
        <p14:creationId xmlns:p14="http://schemas.microsoft.com/office/powerpoint/2010/main" val="1049106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 earth, everything is subject to fading, to gradually disappearing or dying. “The grass withers, and the flower falls off” (1 Peter 1:24). Our inheritance in Christ is not of this world. Colors will never lose their brightness. Light will never become dim. Everything will retain its freshness, vigor, strength, and health – permanently.</a:t>
            </a:r>
          </a:p>
        </p:txBody>
      </p:sp>
      <p:sp>
        <p:nvSpPr>
          <p:cNvPr id="4" name="Slide Number Placeholder 3"/>
          <p:cNvSpPr>
            <a:spLocks noGrp="1"/>
          </p:cNvSpPr>
          <p:nvPr>
            <p:ph type="sldNum" sz="quarter" idx="10"/>
          </p:nvPr>
        </p:nvSpPr>
        <p:spPr/>
        <p:txBody>
          <a:bodyPr/>
          <a:lstStyle/>
          <a:p>
            <a:fld id="{9660EA2F-3F92-4D08-80F6-28F75A395B31}" type="slidenum">
              <a:rPr lang="en-US" smtClean="0"/>
              <a:t>21</a:t>
            </a:fld>
            <a:endParaRPr lang="en-US"/>
          </a:p>
        </p:txBody>
      </p:sp>
    </p:spTree>
    <p:extLst>
      <p:ext uri="{BB962C8B-B14F-4D97-AF65-F5344CB8AC3E}">
        <p14:creationId xmlns:p14="http://schemas.microsoft.com/office/powerpoint/2010/main" val="3893618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0" i="0" u="none" strike="noStrike" kern="1200" dirty="0">
                <a:solidFill>
                  <a:schemeClr val="tx1"/>
                </a:solidFill>
                <a:effectLst/>
                <a:latin typeface="+mn-lt"/>
                <a:ea typeface="+mn-ea"/>
                <a:cs typeface="+mn-cs"/>
              </a:rPr>
              <a:t>It is already prepared (Matthew 25:34). It is being kept secure in Heaven, where “thieves do not break in or steal” (Matthew 6:20). It is being kept specially for you.</a:t>
            </a:r>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22</a:t>
            </a:fld>
            <a:endParaRPr lang="en-US"/>
          </a:p>
        </p:txBody>
      </p:sp>
    </p:spTree>
    <p:extLst>
      <p:ext uri="{BB962C8B-B14F-4D97-AF65-F5344CB8AC3E}">
        <p14:creationId xmlns:p14="http://schemas.microsoft.com/office/powerpoint/2010/main" val="2509136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revealed that we are born again to an inheritance. </a:t>
            </a:r>
          </a:p>
          <a:p>
            <a:endParaRPr lang="en-US" dirty="0"/>
          </a:p>
          <a:p>
            <a:r>
              <a:rPr lang="en-US" dirty="0"/>
              <a:t>How can we have an inheritance? Because, in Christ, we have become heirs of God's endless fortunes. </a:t>
            </a:r>
          </a:p>
          <a:p>
            <a:endParaRPr lang="en-US" dirty="0"/>
          </a:p>
          <a:p>
            <a:r>
              <a:rPr lang="en-US" dirty="0"/>
              <a:t>How can we possibly be heirs of God? Because, in Christ, we have become God's own children. </a:t>
            </a:r>
          </a:p>
          <a:p>
            <a:endParaRPr lang="en-US" dirty="0"/>
          </a:p>
          <a:p>
            <a:r>
              <a:rPr lang="en-US" dirty="0"/>
              <a:t>Isn’t that incredible?</a:t>
            </a:r>
          </a:p>
          <a:p>
            <a:endParaRPr lang="en-US" dirty="0"/>
          </a:p>
          <a:p>
            <a:r>
              <a:rPr lang="en-US" dirty="0"/>
              <a:t>How great it is to serve a God who is preparing a place for us!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think about that inheritance, what’s the only thing that God doesn’t have there?</a:t>
            </a:r>
          </a:p>
          <a:p>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23</a:t>
            </a:fld>
            <a:endParaRPr lang="en-US"/>
          </a:p>
        </p:txBody>
      </p:sp>
    </p:spTree>
    <p:extLst>
      <p:ext uri="{BB962C8B-B14F-4D97-AF65-F5344CB8AC3E}">
        <p14:creationId xmlns:p14="http://schemas.microsoft.com/office/powerpoint/2010/main" val="954697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24</a:t>
            </a:fld>
            <a:endParaRPr lang="en-US"/>
          </a:p>
        </p:txBody>
      </p:sp>
    </p:spTree>
    <p:extLst>
      <p:ext uri="{BB962C8B-B14F-4D97-AF65-F5344CB8AC3E}">
        <p14:creationId xmlns:p14="http://schemas.microsoft.com/office/powerpoint/2010/main" val="1827362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Christ’s return, you will receive a new, glorified body like His. </a:t>
            </a:r>
          </a:p>
        </p:txBody>
      </p:sp>
      <p:sp>
        <p:nvSpPr>
          <p:cNvPr id="4" name="Slide Number Placeholder 3"/>
          <p:cNvSpPr>
            <a:spLocks noGrp="1"/>
          </p:cNvSpPr>
          <p:nvPr>
            <p:ph type="sldNum" sz="quarter" idx="10"/>
          </p:nvPr>
        </p:nvSpPr>
        <p:spPr/>
        <p:txBody>
          <a:bodyPr/>
          <a:lstStyle/>
          <a:p>
            <a:fld id="{9660EA2F-3F92-4D08-80F6-28F75A395B31}" type="slidenum">
              <a:rPr lang="en-US" smtClean="0"/>
              <a:t>25</a:t>
            </a:fld>
            <a:endParaRPr lang="en-US"/>
          </a:p>
        </p:txBody>
      </p:sp>
    </p:spTree>
    <p:extLst>
      <p:ext uri="{BB962C8B-B14F-4D97-AF65-F5344CB8AC3E}">
        <p14:creationId xmlns:p14="http://schemas.microsoft.com/office/powerpoint/2010/main" val="40695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heaven is not the natural result of simply having lived. It involves a choice. </a:t>
            </a:r>
          </a:p>
          <a:p>
            <a:endParaRPr lang="en-US" dirty="0"/>
          </a:p>
          <a:p>
            <a:r>
              <a:rPr lang="en-US" dirty="0"/>
              <a:t>When Jesus taught concerning the foolish virgins (Matt. 25:1-13), he was trying to impress upon our minds that everybody who anticipates going to heaven isn't going to go there. </a:t>
            </a:r>
          </a:p>
          <a:p>
            <a:endParaRPr lang="en-US" dirty="0"/>
          </a:p>
          <a:p>
            <a:r>
              <a:rPr lang="en-US" dirty="0"/>
              <a:t>The foolish virgins were not foolish because they were immoral, they were virgins. </a:t>
            </a:r>
          </a:p>
          <a:p>
            <a:endParaRPr lang="en-US" dirty="0"/>
          </a:p>
          <a:p>
            <a:r>
              <a:rPr lang="en-US" dirty="0"/>
              <a:t>They were not foolish because they were in the wrong company, they were with the wise. </a:t>
            </a:r>
          </a:p>
          <a:p>
            <a:endParaRPr lang="en-US" dirty="0"/>
          </a:p>
          <a:p>
            <a:r>
              <a:rPr lang="en-US" dirty="0"/>
              <a:t>They were foolish because they had a vain expectation of seeing the bridegroom. </a:t>
            </a:r>
            <a:r>
              <a:rPr lang="en-US" b="1" dirty="0"/>
              <a:t>They had not been willing to prepare for him. </a:t>
            </a:r>
            <a:r>
              <a:rPr lang="en-US" dirty="0"/>
              <a:t>They counted on others to have their preparation for them. Finally it was too late. They were on the outside looking in, as the door was shut. </a:t>
            </a:r>
          </a:p>
          <a:p>
            <a:endParaRPr lang="en-US" dirty="0"/>
          </a:p>
          <a:p>
            <a:r>
              <a:rPr lang="en-US" dirty="0"/>
              <a:t>To go to heaven takes time, prayer, thought, planning, discipline and perseverance.</a:t>
            </a:r>
          </a:p>
        </p:txBody>
      </p:sp>
      <p:sp>
        <p:nvSpPr>
          <p:cNvPr id="4" name="Slide Number Placeholder 3"/>
          <p:cNvSpPr>
            <a:spLocks noGrp="1"/>
          </p:cNvSpPr>
          <p:nvPr>
            <p:ph type="sldNum" sz="quarter" idx="10"/>
          </p:nvPr>
        </p:nvSpPr>
        <p:spPr/>
        <p:txBody>
          <a:bodyPr/>
          <a:lstStyle/>
          <a:p>
            <a:fld id="{9660EA2F-3F92-4D08-80F6-28F75A395B31}" type="slidenum">
              <a:rPr lang="en-US" smtClean="0"/>
              <a:t>26</a:t>
            </a:fld>
            <a:endParaRPr lang="en-US"/>
          </a:p>
        </p:txBody>
      </p:sp>
    </p:spTree>
    <p:extLst>
      <p:ext uri="{BB962C8B-B14F-4D97-AF65-F5344CB8AC3E}">
        <p14:creationId xmlns:p14="http://schemas.microsoft.com/office/powerpoint/2010/main" val="3857871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27</a:t>
            </a:fld>
            <a:endParaRPr lang="en-US"/>
          </a:p>
        </p:txBody>
      </p:sp>
    </p:spTree>
    <p:extLst>
      <p:ext uri="{BB962C8B-B14F-4D97-AF65-F5344CB8AC3E}">
        <p14:creationId xmlns:p14="http://schemas.microsoft.com/office/powerpoint/2010/main" val="392905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Christ’s return, you will receive a new, glorified body like His. </a:t>
            </a:r>
          </a:p>
        </p:txBody>
      </p:sp>
      <p:sp>
        <p:nvSpPr>
          <p:cNvPr id="4" name="Slide Number Placeholder 3"/>
          <p:cNvSpPr>
            <a:spLocks noGrp="1"/>
          </p:cNvSpPr>
          <p:nvPr>
            <p:ph type="sldNum" sz="quarter" idx="10"/>
          </p:nvPr>
        </p:nvSpPr>
        <p:spPr/>
        <p:txBody>
          <a:bodyPr/>
          <a:lstStyle/>
          <a:p>
            <a:fld id="{9660EA2F-3F92-4D08-80F6-28F75A395B31}" type="slidenum">
              <a:rPr lang="en-US" smtClean="0"/>
              <a:t>28</a:t>
            </a:fld>
            <a:endParaRPr lang="en-US"/>
          </a:p>
        </p:txBody>
      </p:sp>
    </p:spTree>
    <p:extLst>
      <p:ext uri="{BB962C8B-B14F-4D97-AF65-F5344CB8AC3E}">
        <p14:creationId xmlns:p14="http://schemas.microsoft.com/office/powerpoint/2010/main" val="4227412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Christ’s return, you will receive a new, glorified body like His. </a:t>
            </a:r>
          </a:p>
        </p:txBody>
      </p:sp>
      <p:sp>
        <p:nvSpPr>
          <p:cNvPr id="4" name="Slide Number Placeholder 3"/>
          <p:cNvSpPr>
            <a:spLocks noGrp="1"/>
          </p:cNvSpPr>
          <p:nvPr>
            <p:ph type="sldNum" sz="quarter" idx="10"/>
          </p:nvPr>
        </p:nvSpPr>
        <p:spPr/>
        <p:txBody>
          <a:bodyPr/>
          <a:lstStyle/>
          <a:p>
            <a:fld id="{9660EA2F-3F92-4D08-80F6-28F75A395B31}" type="slidenum">
              <a:rPr lang="en-US" smtClean="0"/>
              <a:t>29</a:t>
            </a:fld>
            <a:endParaRPr lang="en-US"/>
          </a:p>
        </p:txBody>
      </p:sp>
    </p:spTree>
    <p:extLst>
      <p:ext uri="{BB962C8B-B14F-4D97-AF65-F5344CB8AC3E}">
        <p14:creationId xmlns:p14="http://schemas.microsoft.com/office/powerpoint/2010/main" val="332504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explain to the audience how Solomon reminds us that there is a time for everything—Death being one of them.</a:t>
            </a:r>
          </a:p>
          <a:p>
            <a:endParaRPr lang="en-US" dirty="0"/>
          </a:p>
          <a:p>
            <a:r>
              <a:rPr lang="en-US" dirty="0"/>
              <a:t>I would say a few words about the person.  I would share memories from the surviving family members, I would share my personal memories, I try to give comforting memories to the family, and remind them to hold on to their memories.</a:t>
            </a:r>
          </a:p>
        </p:txBody>
      </p:sp>
      <p:sp>
        <p:nvSpPr>
          <p:cNvPr id="4" name="Slide Number Placeholder 3"/>
          <p:cNvSpPr>
            <a:spLocks noGrp="1"/>
          </p:cNvSpPr>
          <p:nvPr>
            <p:ph type="sldNum" sz="quarter" idx="10"/>
          </p:nvPr>
        </p:nvSpPr>
        <p:spPr/>
        <p:txBody>
          <a:bodyPr/>
          <a:lstStyle/>
          <a:p>
            <a:fld id="{9660EA2F-3F92-4D08-80F6-28F75A395B31}" type="slidenum">
              <a:rPr lang="en-US" smtClean="0"/>
              <a:t>3</a:t>
            </a:fld>
            <a:endParaRPr lang="en-US"/>
          </a:p>
        </p:txBody>
      </p:sp>
    </p:spTree>
    <p:extLst>
      <p:ext uri="{BB962C8B-B14F-4D97-AF65-F5344CB8AC3E}">
        <p14:creationId xmlns:p14="http://schemas.microsoft.com/office/powerpoint/2010/main" val="1134801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Christ’s return, you will receive a new, glorified body like His. </a:t>
            </a:r>
          </a:p>
        </p:txBody>
      </p:sp>
      <p:sp>
        <p:nvSpPr>
          <p:cNvPr id="4" name="Slide Number Placeholder 3"/>
          <p:cNvSpPr>
            <a:spLocks noGrp="1"/>
          </p:cNvSpPr>
          <p:nvPr>
            <p:ph type="sldNum" sz="quarter" idx="10"/>
          </p:nvPr>
        </p:nvSpPr>
        <p:spPr/>
        <p:txBody>
          <a:bodyPr/>
          <a:lstStyle/>
          <a:p>
            <a:fld id="{9660EA2F-3F92-4D08-80F6-28F75A395B31}" type="slidenum">
              <a:rPr lang="en-US" smtClean="0"/>
              <a:t>30</a:t>
            </a:fld>
            <a:endParaRPr lang="en-US"/>
          </a:p>
        </p:txBody>
      </p:sp>
    </p:spTree>
    <p:extLst>
      <p:ext uri="{BB962C8B-B14F-4D97-AF65-F5344CB8AC3E}">
        <p14:creationId xmlns:p14="http://schemas.microsoft.com/office/powerpoint/2010/main" val="1598379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Christ’s return, you will receive a new, glorified body like His. </a:t>
            </a:r>
          </a:p>
        </p:txBody>
      </p:sp>
      <p:sp>
        <p:nvSpPr>
          <p:cNvPr id="4" name="Slide Number Placeholder 3"/>
          <p:cNvSpPr>
            <a:spLocks noGrp="1"/>
          </p:cNvSpPr>
          <p:nvPr>
            <p:ph type="sldNum" sz="quarter" idx="10"/>
          </p:nvPr>
        </p:nvSpPr>
        <p:spPr/>
        <p:txBody>
          <a:bodyPr/>
          <a:lstStyle/>
          <a:p>
            <a:fld id="{9660EA2F-3F92-4D08-80F6-28F75A395B31}" type="slidenum">
              <a:rPr lang="en-US" smtClean="0"/>
              <a:t>31</a:t>
            </a:fld>
            <a:endParaRPr lang="en-US"/>
          </a:p>
        </p:txBody>
      </p:sp>
    </p:spTree>
    <p:extLst>
      <p:ext uri="{BB962C8B-B14F-4D97-AF65-F5344CB8AC3E}">
        <p14:creationId xmlns:p14="http://schemas.microsoft.com/office/powerpoint/2010/main" val="457934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Christ’s return, you will receive a new, glorified body like His. </a:t>
            </a:r>
          </a:p>
        </p:txBody>
      </p:sp>
      <p:sp>
        <p:nvSpPr>
          <p:cNvPr id="4" name="Slide Number Placeholder 3"/>
          <p:cNvSpPr>
            <a:spLocks noGrp="1"/>
          </p:cNvSpPr>
          <p:nvPr>
            <p:ph type="sldNum" sz="quarter" idx="10"/>
          </p:nvPr>
        </p:nvSpPr>
        <p:spPr/>
        <p:txBody>
          <a:bodyPr/>
          <a:lstStyle/>
          <a:p>
            <a:fld id="{9660EA2F-3F92-4D08-80F6-28F75A395B31}" type="slidenum">
              <a:rPr lang="en-US" smtClean="0"/>
              <a:t>32</a:t>
            </a:fld>
            <a:endParaRPr lang="en-US"/>
          </a:p>
        </p:txBody>
      </p:sp>
    </p:spTree>
    <p:extLst>
      <p:ext uri="{BB962C8B-B14F-4D97-AF65-F5344CB8AC3E}">
        <p14:creationId xmlns:p14="http://schemas.microsoft.com/office/powerpoint/2010/main" val="3724898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your name in the book of life?</a:t>
            </a:r>
          </a:p>
          <a:p>
            <a:endParaRPr lang="en-US" dirty="0"/>
          </a:p>
          <a:p>
            <a:r>
              <a:rPr lang="en-US" dirty="0"/>
              <a:t>Will you receive God’s glorious inheritance?</a:t>
            </a:r>
          </a:p>
          <a:p>
            <a:endParaRPr lang="en-US" dirty="0"/>
          </a:p>
          <a:p>
            <a:r>
              <a:rPr lang="en-US" dirty="0"/>
              <a:t>If not, become a Christian tonight by believing on Jesus, changing your life, confessing his sweet name, and be buried with him in baptism to walk a new life---to gain a new life—to gain an incorruptible inheritance!</a:t>
            </a:r>
          </a:p>
          <a:p>
            <a:endParaRPr lang="en-US" dirty="0"/>
          </a:p>
          <a:p>
            <a:r>
              <a:rPr lang="en-US" dirty="0"/>
              <a:t>If you are a Christian and you have become defiled with sin, make your life right tonight!</a:t>
            </a:r>
          </a:p>
          <a:p>
            <a:endParaRPr lang="en-US" dirty="0"/>
          </a:p>
          <a:p>
            <a:r>
              <a:rPr lang="en-US" dirty="0"/>
              <a:t>Will HEAVEN be your home?</a:t>
            </a:r>
          </a:p>
          <a:p>
            <a:endParaRPr lang="en-US" dirty="0"/>
          </a:p>
          <a:p>
            <a:r>
              <a:rPr lang="en-US" dirty="0"/>
              <a:t>Make your salvation certain tonight as we stand and sing!</a:t>
            </a:r>
          </a:p>
          <a:p>
            <a:endParaRPr lang="en-US" dirty="0"/>
          </a:p>
          <a:p>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33</a:t>
            </a:fld>
            <a:endParaRPr lang="en-US"/>
          </a:p>
        </p:txBody>
      </p:sp>
    </p:spTree>
    <p:extLst>
      <p:ext uri="{BB962C8B-B14F-4D97-AF65-F5344CB8AC3E}">
        <p14:creationId xmlns:p14="http://schemas.microsoft.com/office/powerpoint/2010/main" val="77269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eulogy, I would share with everyone that life is brief.  There are no guarantees of tomorrow.  I would remind everyone that Death is something we will all have to face.</a:t>
            </a:r>
          </a:p>
        </p:txBody>
      </p:sp>
      <p:sp>
        <p:nvSpPr>
          <p:cNvPr id="4" name="Slide Number Placeholder 3"/>
          <p:cNvSpPr>
            <a:spLocks noGrp="1"/>
          </p:cNvSpPr>
          <p:nvPr>
            <p:ph type="sldNum" sz="quarter" idx="10"/>
          </p:nvPr>
        </p:nvSpPr>
        <p:spPr/>
        <p:txBody>
          <a:bodyPr/>
          <a:lstStyle/>
          <a:p>
            <a:fld id="{9660EA2F-3F92-4D08-80F6-28F75A395B31}" type="slidenum">
              <a:rPr lang="en-US" smtClean="0"/>
              <a:t>4</a:t>
            </a:fld>
            <a:endParaRPr lang="en-US"/>
          </a:p>
        </p:txBody>
      </p:sp>
    </p:spTree>
    <p:extLst>
      <p:ext uri="{BB962C8B-B14F-4D97-AF65-F5344CB8AC3E}">
        <p14:creationId xmlns:p14="http://schemas.microsoft.com/office/powerpoint/2010/main" val="50443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aren’t guaranteed a tomorrow.</a:t>
            </a:r>
          </a:p>
        </p:txBody>
      </p:sp>
      <p:sp>
        <p:nvSpPr>
          <p:cNvPr id="4" name="Slide Number Placeholder 3"/>
          <p:cNvSpPr>
            <a:spLocks noGrp="1"/>
          </p:cNvSpPr>
          <p:nvPr>
            <p:ph type="sldNum" sz="quarter" idx="10"/>
          </p:nvPr>
        </p:nvSpPr>
        <p:spPr/>
        <p:txBody>
          <a:bodyPr/>
          <a:lstStyle/>
          <a:p>
            <a:fld id="{9660EA2F-3F92-4D08-80F6-28F75A395B31}" type="slidenum">
              <a:rPr lang="en-US" smtClean="0"/>
              <a:t>5</a:t>
            </a:fld>
            <a:endParaRPr lang="en-US"/>
          </a:p>
        </p:txBody>
      </p:sp>
    </p:spTree>
    <p:extLst>
      <p:ext uri="{BB962C8B-B14F-4D97-AF65-F5344CB8AC3E}">
        <p14:creationId xmlns:p14="http://schemas.microsoft.com/office/powerpoint/2010/main" val="432421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 is an appointment that we all must take.</a:t>
            </a:r>
          </a:p>
          <a:p>
            <a:endParaRPr lang="en-US" dirty="0"/>
          </a:p>
          <a:p>
            <a:endParaRPr lang="en-US" dirty="0"/>
          </a:p>
          <a:p>
            <a:endParaRPr lang="en-US" dirty="0"/>
          </a:p>
          <a:p>
            <a:r>
              <a:rPr lang="en-US" dirty="0"/>
              <a:t>I would remind the family and those in attendance to number our days.</a:t>
            </a:r>
          </a:p>
        </p:txBody>
      </p:sp>
      <p:sp>
        <p:nvSpPr>
          <p:cNvPr id="4" name="Slide Number Placeholder 3"/>
          <p:cNvSpPr>
            <a:spLocks noGrp="1"/>
          </p:cNvSpPr>
          <p:nvPr>
            <p:ph type="sldNum" sz="quarter" idx="10"/>
          </p:nvPr>
        </p:nvSpPr>
        <p:spPr/>
        <p:txBody>
          <a:bodyPr/>
          <a:lstStyle/>
          <a:p>
            <a:fld id="{9660EA2F-3F92-4D08-80F6-28F75A395B31}" type="slidenum">
              <a:rPr lang="en-US" smtClean="0"/>
              <a:t>6</a:t>
            </a:fld>
            <a:endParaRPr lang="en-US"/>
          </a:p>
        </p:txBody>
      </p:sp>
    </p:spTree>
    <p:extLst>
      <p:ext uri="{BB962C8B-B14F-4D97-AF65-F5344CB8AC3E}">
        <p14:creationId xmlns:p14="http://schemas.microsoft.com/office/powerpoint/2010/main" val="341457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if the person was a faithful Christian, I could talk about their faithfulness to the Lord.  I could talk about how the person was willing to serve the Lord all the days of their life.  I could talk about how they loved the Lord and how His light shined through them.  I could talk about the humility in his/her life.  I could talk about how the person put Christ above all things and how that person put on Christ and shared Christ with others.  </a:t>
            </a:r>
          </a:p>
          <a:p>
            <a:endParaRPr lang="en-US" dirty="0"/>
          </a:p>
          <a:p>
            <a:r>
              <a:rPr lang="en-US" dirty="0"/>
              <a:t>If the Christian had been a lady, I could talk about how she loved her husband and cared for her children.  I could read of the virtuous woman in Proverbs 31.  I could talk about the wonderful example she set before her family.  If the Christian was a man, I could talk about how much he loved his wife and kids and provided for them.  I could talk about his forgiving heart and his love for the Lord.  </a:t>
            </a:r>
          </a:p>
          <a:p>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7</a:t>
            </a:fld>
            <a:endParaRPr lang="en-US"/>
          </a:p>
        </p:txBody>
      </p:sp>
    </p:spTree>
    <p:extLst>
      <p:ext uri="{BB962C8B-B14F-4D97-AF65-F5344CB8AC3E}">
        <p14:creationId xmlns:p14="http://schemas.microsoft.com/office/powerpoint/2010/main" val="83196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talk about how death reminds us just how truly short life is.  </a:t>
            </a:r>
          </a:p>
          <a:p>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8</a:t>
            </a:fld>
            <a:endParaRPr lang="en-US"/>
          </a:p>
        </p:txBody>
      </p:sp>
    </p:spTree>
    <p:extLst>
      <p:ext uri="{BB962C8B-B14F-4D97-AF65-F5344CB8AC3E}">
        <p14:creationId xmlns:p14="http://schemas.microsoft.com/office/powerpoint/2010/main" val="175981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remind everyone of the promise of Jesus in John 14. </a:t>
            </a:r>
          </a:p>
          <a:p>
            <a:endParaRPr lang="en-US" dirty="0"/>
          </a:p>
          <a:p>
            <a:r>
              <a:rPr lang="en-US" dirty="0"/>
              <a:t>What place is He preparing?</a:t>
            </a:r>
          </a:p>
          <a:p>
            <a:endParaRPr lang="en-US" dirty="0"/>
          </a:p>
          <a:p>
            <a:endParaRPr lang="en-US" dirty="0"/>
          </a:p>
        </p:txBody>
      </p:sp>
      <p:sp>
        <p:nvSpPr>
          <p:cNvPr id="4" name="Slide Number Placeholder 3"/>
          <p:cNvSpPr>
            <a:spLocks noGrp="1"/>
          </p:cNvSpPr>
          <p:nvPr>
            <p:ph type="sldNum" sz="quarter" idx="10"/>
          </p:nvPr>
        </p:nvSpPr>
        <p:spPr/>
        <p:txBody>
          <a:bodyPr/>
          <a:lstStyle/>
          <a:p>
            <a:fld id="{9660EA2F-3F92-4D08-80F6-28F75A395B31}" type="slidenum">
              <a:rPr lang="en-US" smtClean="0"/>
              <a:t>9</a:t>
            </a:fld>
            <a:endParaRPr lang="en-US"/>
          </a:p>
        </p:txBody>
      </p:sp>
    </p:spTree>
    <p:extLst>
      <p:ext uri="{BB962C8B-B14F-4D97-AF65-F5344CB8AC3E}">
        <p14:creationId xmlns:p14="http://schemas.microsoft.com/office/powerpoint/2010/main" val="184732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smtClean="0"/>
              <a:pPr/>
              <a:t>8/11/2018</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6006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9154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9512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63106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smtClean="0"/>
              <a:pPr/>
              <a:t>8/11/2018</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321623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8/11/2018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2962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8/11/2018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9135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8/11/2018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376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8/11/2018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244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pPr/>
              <a:t>8/11/2018</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336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smtClean="0"/>
              <a:pPr/>
              <a:t>8/11/2018</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150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87DE6118-2437-4B30-8E3C-4D2BE6020583}" type="datetimeFigureOut">
              <a:rPr lang="en-US" smtClean="0"/>
              <a:pPr/>
              <a:t>8/11/2018</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9E57DC2-970A-4B3E-BB1C-7A09969E49DF}"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3128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11" orient="horz" pos="1368" userDrawn="1">
          <p15:clr>
            <a:srgbClr val="F26B43"/>
          </p15:clr>
        </p15:guide>
        <p15:guide id="12" orient="horz" pos="1440" userDrawn="1">
          <p15:clr>
            <a:srgbClr val="F26B43"/>
          </p15:clr>
        </p15:guide>
        <p15:guide id="13" orient="horz" pos="3696" userDrawn="1">
          <p15:clr>
            <a:srgbClr val="F26B43"/>
          </p15:clr>
        </p15:guide>
        <p15:guide id="14" orient="horz" pos="432" userDrawn="1">
          <p15:clr>
            <a:srgbClr val="F26B43"/>
          </p15:clr>
        </p15:guide>
        <p15:guide id="15" orient="horz" pos="1512" userDrawn="1">
          <p15:clr>
            <a:srgbClr val="F26B43"/>
          </p15:clr>
        </p15:guide>
        <p15:guide id="16" pos="5184" userDrawn="1">
          <p15:clr>
            <a:srgbClr val="F26B43"/>
          </p15:clr>
        </p15:guide>
        <p15:guide id="17" pos="702" userDrawn="1">
          <p15:clr>
            <a:srgbClr val="F26B43"/>
          </p15:clr>
        </p15:guide>
        <p15:guide id="18" pos="6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ommons.wikimedia.org/wiki/File:Cross_in_sunset.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30B-D08D-475D-A978-6186939F3D5D}"/>
              </a:ext>
            </a:extLst>
          </p:cNvPr>
          <p:cNvSpPr>
            <a:spLocks noGrp="1"/>
          </p:cNvSpPr>
          <p:nvPr>
            <p:ph type="ctrTitle"/>
          </p:nvPr>
        </p:nvSpPr>
        <p:spPr>
          <a:xfrm>
            <a:off x="866274" y="1099930"/>
            <a:ext cx="7372951" cy="4651513"/>
          </a:xfrm>
        </p:spPr>
        <p:txBody>
          <a:bodyPr anchor="ctr"/>
          <a:lstStyle/>
          <a:p>
            <a:r>
              <a:rPr lang="en-US" sz="11500" b="1" cap="none" dirty="0">
                <a:solidFill>
                  <a:srgbClr val="191B0E"/>
                </a:solidFill>
              </a:rPr>
              <a:t>The Death of a Christian</a:t>
            </a:r>
            <a:endParaRPr lang="en-US" sz="77500" b="1" dirty="0"/>
          </a:p>
        </p:txBody>
      </p:sp>
    </p:spTree>
    <p:extLst>
      <p:ext uri="{BB962C8B-B14F-4D97-AF65-F5344CB8AC3E}">
        <p14:creationId xmlns:p14="http://schemas.microsoft.com/office/powerpoint/2010/main" val="225826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30B-D08D-475D-A978-6186939F3D5D}"/>
              </a:ext>
            </a:extLst>
          </p:cNvPr>
          <p:cNvSpPr>
            <a:spLocks noGrp="1"/>
          </p:cNvSpPr>
          <p:nvPr>
            <p:ph type="ctrTitle"/>
          </p:nvPr>
        </p:nvSpPr>
        <p:spPr>
          <a:xfrm>
            <a:off x="866274" y="2379887"/>
            <a:ext cx="7372951" cy="2098226"/>
          </a:xfrm>
        </p:spPr>
        <p:txBody>
          <a:bodyPr anchor="ctr"/>
          <a:lstStyle/>
          <a:p>
            <a:r>
              <a:rPr lang="en-US" sz="15000" b="1" dirty="0"/>
              <a:t>HEAVEN</a:t>
            </a:r>
          </a:p>
        </p:txBody>
      </p:sp>
    </p:spTree>
    <p:extLst>
      <p:ext uri="{BB962C8B-B14F-4D97-AF65-F5344CB8AC3E}">
        <p14:creationId xmlns:p14="http://schemas.microsoft.com/office/powerpoint/2010/main" val="1316500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p:txBody>
          <a:bodyPr>
            <a:normAutofit fontScale="90000"/>
          </a:bodyPr>
          <a:lstStyle/>
          <a:p>
            <a:r>
              <a:rPr lang="en-US" sz="7200" dirty="0"/>
              <a:t>Matthew 11:28-30</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7876761" cy="4982818"/>
          </a:xfrm>
        </p:spPr>
        <p:txBody>
          <a:bodyPr>
            <a:normAutofit lnSpcReduction="10000"/>
          </a:bodyPr>
          <a:lstStyle/>
          <a:p>
            <a:r>
              <a:rPr lang="en-US" sz="4200" dirty="0"/>
              <a:t>Jesus said, “Come unto me, all ye that </a:t>
            </a:r>
            <a:r>
              <a:rPr lang="en-US" sz="4200" dirty="0" err="1"/>
              <a:t>labour</a:t>
            </a:r>
            <a:r>
              <a:rPr lang="en-US" sz="4200" dirty="0"/>
              <a:t> and are heavy laden, and I will give you rest.  Take my yoke upon you and learn of me; for I am meek and lowly in heart: and ye shall find rest unto your souls.  For my yoke is easy and my burden is light.”</a:t>
            </a:r>
          </a:p>
        </p:txBody>
      </p:sp>
    </p:spTree>
    <p:extLst>
      <p:ext uri="{BB962C8B-B14F-4D97-AF65-F5344CB8AC3E}">
        <p14:creationId xmlns:p14="http://schemas.microsoft.com/office/powerpoint/2010/main" val="277182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p:txBody>
          <a:bodyPr>
            <a:normAutofit/>
          </a:bodyPr>
          <a:lstStyle/>
          <a:p>
            <a:r>
              <a:rPr lang="en-US" sz="7200" dirty="0"/>
              <a:t>2 Timothy 1:12</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7876761" cy="4982818"/>
          </a:xfrm>
        </p:spPr>
        <p:txBody>
          <a:bodyPr>
            <a:normAutofit/>
          </a:bodyPr>
          <a:lstStyle/>
          <a:p>
            <a:r>
              <a:rPr lang="en-US" sz="4200" dirty="0"/>
              <a:t>"I know whom I have believed, and am persuaded that He is able to keep what I have committed to Him until that day."</a:t>
            </a:r>
          </a:p>
        </p:txBody>
      </p:sp>
    </p:spTree>
    <p:extLst>
      <p:ext uri="{BB962C8B-B14F-4D97-AF65-F5344CB8AC3E}">
        <p14:creationId xmlns:p14="http://schemas.microsoft.com/office/powerpoint/2010/main" val="414374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p:txBody>
          <a:bodyPr>
            <a:normAutofit fontScale="90000"/>
          </a:bodyPr>
          <a:lstStyle/>
          <a:p>
            <a:r>
              <a:rPr lang="en-US" sz="7200" dirty="0"/>
              <a:t>Philippians 1:21-24</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7876761" cy="4982818"/>
          </a:xfrm>
        </p:spPr>
        <p:txBody>
          <a:bodyPr>
            <a:normAutofit fontScale="92500" lnSpcReduction="20000"/>
          </a:bodyPr>
          <a:lstStyle/>
          <a:p>
            <a:r>
              <a:rPr lang="en-US" sz="4200" dirty="0"/>
              <a:t>21 For to me to live is Christ, and to die is gain.</a:t>
            </a:r>
          </a:p>
          <a:p>
            <a:r>
              <a:rPr lang="en-US" sz="4200" dirty="0"/>
              <a:t>22 But if I live in the flesh, this is the fruit of my </a:t>
            </a:r>
            <a:r>
              <a:rPr lang="en-US" sz="4200" dirty="0" err="1"/>
              <a:t>labour</a:t>
            </a:r>
            <a:r>
              <a:rPr lang="en-US" sz="4200" dirty="0"/>
              <a:t>: yet what I shall choose I wot not.</a:t>
            </a:r>
          </a:p>
          <a:p>
            <a:r>
              <a:rPr lang="en-US" sz="4200" dirty="0"/>
              <a:t>23 For I am in a strait betwixt two, having a desire to depart, and to be with Christ; which is far better:</a:t>
            </a:r>
          </a:p>
          <a:p>
            <a:r>
              <a:rPr lang="en-US" sz="4200" dirty="0"/>
              <a:t>24 Nevertheless to abide in the flesh is more needful for you.</a:t>
            </a:r>
          </a:p>
        </p:txBody>
      </p:sp>
    </p:spTree>
    <p:extLst>
      <p:ext uri="{BB962C8B-B14F-4D97-AF65-F5344CB8AC3E}">
        <p14:creationId xmlns:p14="http://schemas.microsoft.com/office/powerpoint/2010/main" val="253689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p:txBody>
          <a:bodyPr>
            <a:normAutofit/>
          </a:bodyPr>
          <a:lstStyle/>
          <a:p>
            <a:r>
              <a:rPr lang="en-US" sz="7200" dirty="0"/>
              <a:t>2 Timothy 4:8</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7876761" cy="4982818"/>
          </a:xfrm>
        </p:spPr>
        <p:txBody>
          <a:bodyPr>
            <a:normAutofit/>
          </a:bodyPr>
          <a:lstStyle/>
          <a:p>
            <a:r>
              <a:rPr lang="en-US" sz="4200" dirty="0"/>
              <a:t>8 Henceforth there is laid up for me a crown of righteousness, which the Lord, the righteous judge, shall give me at that day: and not to me only, but unto all them also that love his appearing. </a:t>
            </a:r>
          </a:p>
        </p:txBody>
      </p:sp>
    </p:spTree>
    <p:extLst>
      <p:ext uri="{BB962C8B-B14F-4D97-AF65-F5344CB8AC3E}">
        <p14:creationId xmlns:p14="http://schemas.microsoft.com/office/powerpoint/2010/main" val="317163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0FDBC02-48C1-48B7-BF61-2D10CC72F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62AAD0-42E1-4737-9C88-868AC0C1D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A582B3-A3B3-49D5-BBF0-98FEA4C2F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9680" y="-4668"/>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E143F64-D44C-4123-A2E1-FEC1C3F30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7DB13B9-D0D4-4393-AFAB-2B39448B2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9680" y="6494325"/>
            <a:ext cx="27432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unset over a body of water&#10;&#10;Description generated with very high confidence">
            <a:extLst>
              <a:ext uri="{FF2B5EF4-FFF2-40B4-BE49-F238E27FC236}">
                <a16:creationId xmlns:a16="http://schemas.microsoft.com/office/drawing/2014/main" id="{73826D94-5839-494B-92D6-7896410F88B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170" r="-2" b="-2"/>
          <a:stretch/>
        </p:blipFill>
        <p:spPr>
          <a:xfrm>
            <a:off x="120650" y="160867"/>
            <a:ext cx="8902699" cy="6536266"/>
          </a:xfrm>
          <a:prstGeom prst="rect">
            <a:avLst/>
          </a:prstGeom>
        </p:spPr>
      </p:pic>
    </p:spTree>
    <p:extLst>
      <p:ext uri="{BB962C8B-B14F-4D97-AF65-F5344CB8AC3E}">
        <p14:creationId xmlns:p14="http://schemas.microsoft.com/office/powerpoint/2010/main" val="291463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C1DCF5-F908-4F82-BFF4-402575AC763D}"/>
              </a:ext>
            </a:extLst>
          </p:cNvPr>
          <p:cNvSpPr>
            <a:spLocks noGrp="1"/>
          </p:cNvSpPr>
          <p:nvPr>
            <p:ph type="subTitle" idx="1"/>
          </p:nvPr>
        </p:nvSpPr>
        <p:spPr>
          <a:xfrm>
            <a:off x="2009930" y="3956280"/>
            <a:ext cx="5123755" cy="1086237"/>
          </a:xfrm>
        </p:spPr>
        <p:txBody>
          <a:bodyPr/>
          <a:lstStyle/>
          <a:p>
            <a:endParaRPr lang="en-US"/>
          </a:p>
        </p:txBody>
      </p:sp>
      <p:pic>
        <p:nvPicPr>
          <p:cNvPr id="4" name="Picture 3">
            <a:extLst>
              <a:ext uri="{FF2B5EF4-FFF2-40B4-BE49-F238E27FC236}">
                <a16:creationId xmlns:a16="http://schemas.microsoft.com/office/drawing/2014/main" id="{A2167162-998A-4F7C-8022-8A2BD8D99C2F}"/>
              </a:ext>
            </a:extLst>
          </p:cNvPr>
          <p:cNvPicPr>
            <a:picLocks noChangeAspect="1"/>
          </p:cNvPicPr>
          <p:nvPr/>
        </p:nvPicPr>
        <p:blipFill>
          <a:blip r:embed="rId3"/>
          <a:stretch>
            <a:fillRect/>
          </a:stretch>
        </p:blipFill>
        <p:spPr>
          <a:xfrm>
            <a:off x="1033669" y="1139687"/>
            <a:ext cx="7129669" cy="4585252"/>
          </a:xfrm>
          <a:prstGeom prst="rect">
            <a:avLst/>
          </a:prstGeom>
        </p:spPr>
      </p:pic>
    </p:spTree>
    <p:extLst>
      <p:ext uri="{BB962C8B-B14F-4D97-AF65-F5344CB8AC3E}">
        <p14:creationId xmlns:p14="http://schemas.microsoft.com/office/powerpoint/2010/main" val="3708785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9A0A-0553-41A9-8777-6FFA830DC223}"/>
              </a:ext>
            </a:extLst>
          </p:cNvPr>
          <p:cNvSpPr>
            <a:spLocks noGrp="1"/>
          </p:cNvSpPr>
          <p:nvPr>
            <p:ph type="title"/>
          </p:nvPr>
        </p:nvSpPr>
        <p:spPr/>
        <p:txBody>
          <a:bodyPr>
            <a:normAutofit/>
          </a:bodyPr>
          <a:lstStyle/>
          <a:p>
            <a:r>
              <a:rPr lang="en-US" sz="6000" dirty="0"/>
              <a:t>1 Peter 1:3-5</a:t>
            </a:r>
          </a:p>
        </p:txBody>
      </p:sp>
      <p:sp>
        <p:nvSpPr>
          <p:cNvPr id="3" name="Content Placeholder 2">
            <a:extLst>
              <a:ext uri="{FF2B5EF4-FFF2-40B4-BE49-F238E27FC236}">
                <a16:creationId xmlns:a16="http://schemas.microsoft.com/office/drawing/2014/main" id="{CFEBD818-58B9-4813-B383-AAB06FBD3735}"/>
              </a:ext>
            </a:extLst>
          </p:cNvPr>
          <p:cNvSpPr>
            <a:spLocks noGrp="1"/>
          </p:cNvSpPr>
          <p:nvPr>
            <p:ph idx="1"/>
          </p:nvPr>
        </p:nvSpPr>
        <p:spPr>
          <a:xfrm>
            <a:off x="1028699" y="1802296"/>
            <a:ext cx="7845793" cy="4694756"/>
          </a:xfrm>
        </p:spPr>
        <p:txBody>
          <a:bodyPr>
            <a:normAutofit fontScale="92500" lnSpcReduction="20000"/>
          </a:bodyPr>
          <a:lstStyle/>
          <a:p>
            <a:r>
              <a:rPr lang="en-US" sz="3600" dirty="0"/>
              <a:t>Blessed be the God and Father of our Lord Jesus Christ, which according to his abundant mercy hath begotten us again unto a lively hope by the resurrection of Jesus Christ from the dead,</a:t>
            </a:r>
          </a:p>
          <a:p>
            <a:r>
              <a:rPr lang="en-US" sz="3600" dirty="0"/>
              <a:t>To an inheritance incorruptible, and undefiled, and that </a:t>
            </a:r>
            <a:r>
              <a:rPr lang="en-US" sz="3600" dirty="0" err="1"/>
              <a:t>fadeth</a:t>
            </a:r>
            <a:r>
              <a:rPr lang="en-US" sz="3600" dirty="0"/>
              <a:t> not away, reserved in heaven for you,</a:t>
            </a:r>
          </a:p>
          <a:p>
            <a:r>
              <a:rPr lang="en-US" sz="3600" dirty="0"/>
              <a:t>Who are kept by the power of God through faith unto salvation ready to be revealed in the last time.</a:t>
            </a:r>
            <a:endParaRPr lang="en-US" dirty="0"/>
          </a:p>
        </p:txBody>
      </p:sp>
    </p:spTree>
    <p:extLst>
      <p:ext uri="{BB962C8B-B14F-4D97-AF65-F5344CB8AC3E}">
        <p14:creationId xmlns:p14="http://schemas.microsoft.com/office/powerpoint/2010/main" val="84199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30B-D08D-475D-A978-6186939F3D5D}"/>
              </a:ext>
            </a:extLst>
          </p:cNvPr>
          <p:cNvSpPr>
            <a:spLocks noGrp="1"/>
          </p:cNvSpPr>
          <p:nvPr>
            <p:ph type="ctrTitle"/>
          </p:nvPr>
        </p:nvSpPr>
        <p:spPr>
          <a:xfrm>
            <a:off x="866274" y="1285461"/>
            <a:ext cx="7372951" cy="4280452"/>
          </a:xfrm>
        </p:spPr>
        <p:txBody>
          <a:bodyPr anchor="ctr"/>
          <a:lstStyle/>
          <a:p>
            <a:r>
              <a:rPr lang="en-US" sz="8000" b="1" dirty="0">
                <a:solidFill>
                  <a:schemeClr val="tx1"/>
                </a:solidFill>
              </a:rPr>
              <a:t>What will our </a:t>
            </a:r>
            <a:r>
              <a:rPr lang="en-US" sz="9600" b="1" dirty="0">
                <a:solidFill>
                  <a:srgbClr val="0070C0"/>
                </a:solidFill>
              </a:rPr>
              <a:t>inheritance </a:t>
            </a:r>
            <a:r>
              <a:rPr lang="en-US" sz="8000" b="1" dirty="0">
                <a:solidFill>
                  <a:schemeClr val="tx1"/>
                </a:solidFill>
              </a:rPr>
              <a:t>look like?</a:t>
            </a:r>
            <a:endParaRPr lang="en-US" sz="15000" b="1" dirty="0">
              <a:solidFill>
                <a:schemeClr val="tx1"/>
              </a:solidFill>
            </a:endParaRPr>
          </a:p>
        </p:txBody>
      </p:sp>
    </p:spTree>
    <p:extLst>
      <p:ext uri="{BB962C8B-B14F-4D97-AF65-F5344CB8AC3E}">
        <p14:creationId xmlns:p14="http://schemas.microsoft.com/office/powerpoint/2010/main" val="388121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30B-D08D-475D-A978-6186939F3D5D}"/>
              </a:ext>
            </a:extLst>
          </p:cNvPr>
          <p:cNvSpPr>
            <a:spLocks noGrp="1"/>
          </p:cNvSpPr>
          <p:nvPr>
            <p:ph type="ctrTitle"/>
          </p:nvPr>
        </p:nvSpPr>
        <p:spPr>
          <a:xfrm>
            <a:off x="866274" y="2379887"/>
            <a:ext cx="7372951" cy="2098226"/>
          </a:xfrm>
        </p:spPr>
        <p:txBody>
          <a:bodyPr anchor="ctr"/>
          <a:lstStyle/>
          <a:p>
            <a:r>
              <a:rPr lang="en-US" sz="8000" b="1" dirty="0">
                <a:solidFill>
                  <a:srgbClr val="FF0000"/>
                </a:solidFill>
              </a:rPr>
              <a:t>Incorruptible</a:t>
            </a:r>
            <a:endParaRPr lang="en-US" sz="15000" b="1" dirty="0">
              <a:solidFill>
                <a:srgbClr val="FF0000"/>
              </a:solidFill>
            </a:endParaRPr>
          </a:p>
        </p:txBody>
      </p:sp>
    </p:spTree>
    <p:extLst>
      <p:ext uri="{BB962C8B-B14F-4D97-AF65-F5344CB8AC3E}">
        <p14:creationId xmlns:p14="http://schemas.microsoft.com/office/powerpoint/2010/main" val="209125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p:txBody>
          <a:bodyPr>
            <a:normAutofit/>
          </a:bodyPr>
          <a:lstStyle/>
          <a:p>
            <a:r>
              <a:rPr lang="en-US" sz="7200" dirty="0"/>
              <a:t>Obituary</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7876761" cy="4704522"/>
          </a:xfrm>
        </p:spPr>
        <p:txBody>
          <a:bodyPr>
            <a:normAutofit/>
          </a:bodyPr>
          <a:lstStyle/>
          <a:p>
            <a:r>
              <a:rPr lang="en-US" sz="2800" dirty="0"/>
              <a:t>On behalf of the family, I want to say “Thank you” for all your acts of kindness—your prayers, visits, food, beautiful flowers, phone calls, messages, and especially your presence here today.    It means so much to the family--all the love you have shown to them during this time of sorrow.  </a:t>
            </a:r>
          </a:p>
          <a:p>
            <a:endParaRPr lang="en-US" sz="2800" dirty="0"/>
          </a:p>
          <a:p>
            <a:r>
              <a:rPr lang="en-US" sz="2800" dirty="0"/>
              <a:t>We have gathered here today to remember…. </a:t>
            </a:r>
          </a:p>
          <a:p>
            <a:endParaRPr lang="en-US" dirty="0"/>
          </a:p>
        </p:txBody>
      </p:sp>
    </p:spTree>
    <p:extLst>
      <p:ext uri="{BB962C8B-B14F-4D97-AF65-F5344CB8AC3E}">
        <p14:creationId xmlns:p14="http://schemas.microsoft.com/office/powerpoint/2010/main" val="424448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30B-D08D-475D-A978-6186939F3D5D}"/>
              </a:ext>
            </a:extLst>
          </p:cNvPr>
          <p:cNvSpPr>
            <a:spLocks noGrp="1"/>
          </p:cNvSpPr>
          <p:nvPr>
            <p:ph type="ctrTitle"/>
          </p:nvPr>
        </p:nvSpPr>
        <p:spPr>
          <a:xfrm>
            <a:off x="866274" y="2379887"/>
            <a:ext cx="7372951" cy="2098226"/>
          </a:xfrm>
        </p:spPr>
        <p:txBody>
          <a:bodyPr anchor="ctr"/>
          <a:lstStyle/>
          <a:p>
            <a:r>
              <a:rPr lang="en-US" sz="8000" b="1" dirty="0">
                <a:solidFill>
                  <a:srgbClr val="00B050"/>
                </a:solidFill>
              </a:rPr>
              <a:t>Undefiled</a:t>
            </a:r>
            <a:endParaRPr lang="en-US" sz="15000" b="1" dirty="0">
              <a:solidFill>
                <a:srgbClr val="00B050"/>
              </a:solidFill>
            </a:endParaRPr>
          </a:p>
        </p:txBody>
      </p:sp>
    </p:spTree>
    <p:extLst>
      <p:ext uri="{BB962C8B-B14F-4D97-AF65-F5344CB8AC3E}">
        <p14:creationId xmlns:p14="http://schemas.microsoft.com/office/powerpoint/2010/main" val="2325708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30B-D08D-475D-A978-6186939F3D5D}"/>
              </a:ext>
            </a:extLst>
          </p:cNvPr>
          <p:cNvSpPr>
            <a:spLocks noGrp="1"/>
          </p:cNvSpPr>
          <p:nvPr>
            <p:ph type="ctrTitle"/>
          </p:nvPr>
        </p:nvSpPr>
        <p:spPr>
          <a:xfrm>
            <a:off x="866274" y="2379887"/>
            <a:ext cx="7372951" cy="2098226"/>
          </a:xfrm>
        </p:spPr>
        <p:txBody>
          <a:bodyPr anchor="ctr"/>
          <a:lstStyle/>
          <a:p>
            <a:r>
              <a:rPr lang="en-US" sz="8000" b="1" dirty="0">
                <a:solidFill>
                  <a:srgbClr val="00B0F0"/>
                </a:solidFill>
              </a:rPr>
              <a:t>Unfading</a:t>
            </a:r>
            <a:endParaRPr lang="en-US" sz="15000" b="1" dirty="0">
              <a:solidFill>
                <a:srgbClr val="00B0F0"/>
              </a:solidFill>
            </a:endParaRPr>
          </a:p>
        </p:txBody>
      </p:sp>
    </p:spTree>
    <p:extLst>
      <p:ext uri="{BB962C8B-B14F-4D97-AF65-F5344CB8AC3E}">
        <p14:creationId xmlns:p14="http://schemas.microsoft.com/office/powerpoint/2010/main" val="1528503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30B-D08D-475D-A978-6186939F3D5D}"/>
              </a:ext>
            </a:extLst>
          </p:cNvPr>
          <p:cNvSpPr>
            <a:spLocks noGrp="1"/>
          </p:cNvSpPr>
          <p:nvPr>
            <p:ph type="ctrTitle"/>
          </p:nvPr>
        </p:nvSpPr>
        <p:spPr>
          <a:xfrm>
            <a:off x="866274" y="2379887"/>
            <a:ext cx="7372951" cy="2098226"/>
          </a:xfrm>
        </p:spPr>
        <p:txBody>
          <a:bodyPr anchor="ctr"/>
          <a:lstStyle/>
          <a:p>
            <a:r>
              <a:rPr lang="en-US" sz="8000" b="1" dirty="0">
                <a:solidFill>
                  <a:srgbClr val="7030A0"/>
                </a:solidFill>
              </a:rPr>
              <a:t>Reserved</a:t>
            </a:r>
            <a:endParaRPr lang="en-US" sz="15000" b="1" dirty="0">
              <a:solidFill>
                <a:srgbClr val="7030A0"/>
              </a:solidFill>
            </a:endParaRPr>
          </a:p>
        </p:txBody>
      </p:sp>
    </p:spTree>
    <p:extLst>
      <p:ext uri="{BB962C8B-B14F-4D97-AF65-F5344CB8AC3E}">
        <p14:creationId xmlns:p14="http://schemas.microsoft.com/office/powerpoint/2010/main" val="1974075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30B-D08D-475D-A978-6186939F3D5D}"/>
              </a:ext>
            </a:extLst>
          </p:cNvPr>
          <p:cNvSpPr>
            <a:spLocks noGrp="1"/>
          </p:cNvSpPr>
          <p:nvPr>
            <p:ph type="ctrTitle"/>
          </p:nvPr>
        </p:nvSpPr>
        <p:spPr>
          <a:xfrm>
            <a:off x="866274" y="2379887"/>
            <a:ext cx="7372951" cy="2098226"/>
          </a:xfrm>
        </p:spPr>
        <p:txBody>
          <a:bodyPr anchor="ctr"/>
          <a:lstStyle/>
          <a:p>
            <a:r>
              <a:rPr lang="en-US" sz="8000" b="1" dirty="0">
                <a:solidFill>
                  <a:schemeClr val="tx1"/>
                </a:solidFill>
              </a:rPr>
              <a:t>WE HAVE AN </a:t>
            </a:r>
            <a:r>
              <a:rPr lang="en-US" sz="9600" b="1" dirty="0">
                <a:solidFill>
                  <a:srgbClr val="0070C0"/>
                </a:solidFill>
              </a:rPr>
              <a:t>inheritance</a:t>
            </a:r>
            <a:endParaRPr lang="en-US" sz="15000" b="1" dirty="0">
              <a:solidFill>
                <a:srgbClr val="0070C0"/>
              </a:solidFill>
            </a:endParaRPr>
          </a:p>
        </p:txBody>
      </p:sp>
    </p:spTree>
    <p:extLst>
      <p:ext uri="{BB962C8B-B14F-4D97-AF65-F5344CB8AC3E}">
        <p14:creationId xmlns:p14="http://schemas.microsoft.com/office/powerpoint/2010/main" val="205526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30B-D08D-475D-A978-6186939F3D5D}"/>
              </a:ext>
            </a:extLst>
          </p:cNvPr>
          <p:cNvSpPr>
            <a:spLocks noGrp="1"/>
          </p:cNvSpPr>
          <p:nvPr>
            <p:ph type="ctrTitle"/>
          </p:nvPr>
        </p:nvSpPr>
        <p:spPr>
          <a:xfrm>
            <a:off x="866274" y="2379887"/>
            <a:ext cx="7372951" cy="2098226"/>
          </a:xfrm>
        </p:spPr>
        <p:txBody>
          <a:bodyPr anchor="ctr"/>
          <a:lstStyle/>
          <a:p>
            <a:r>
              <a:rPr lang="en-US" sz="28700" b="1" dirty="0">
                <a:solidFill>
                  <a:srgbClr val="0070C0"/>
                </a:solidFill>
              </a:rPr>
              <a:t>YOU</a:t>
            </a:r>
            <a:endParaRPr lang="en-US" sz="64600" b="1" dirty="0">
              <a:solidFill>
                <a:srgbClr val="0070C0"/>
              </a:solidFill>
            </a:endParaRPr>
          </a:p>
        </p:txBody>
      </p:sp>
    </p:spTree>
    <p:extLst>
      <p:ext uri="{BB962C8B-B14F-4D97-AF65-F5344CB8AC3E}">
        <p14:creationId xmlns:p14="http://schemas.microsoft.com/office/powerpoint/2010/main" val="2809005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a:xfrm>
            <a:off x="1219200" y="685800"/>
            <a:ext cx="7686260" cy="1485900"/>
          </a:xfrm>
        </p:spPr>
        <p:txBody>
          <a:bodyPr>
            <a:noAutofit/>
          </a:bodyPr>
          <a:lstStyle/>
          <a:p>
            <a:r>
              <a:rPr lang="en-US" sz="6000" dirty="0"/>
              <a:t>1 Corinthians 15:51-54</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8009284" cy="4982818"/>
          </a:xfrm>
        </p:spPr>
        <p:txBody>
          <a:bodyPr>
            <a:normAutofit fontScale="92500" lnSpcReduction="10000"/>
          </a:bodyPr>
          <a:lstStyle/>
          <a:p>
            <a:r>
              <a:rPr lang="en-US" sz="2800" dirty="0"/>
              <a:t>51 Behold, I shew you a mystery; We shall not all sleep, but we shall all be changed,</a:t>
            </a:r>
          </a:p>
          <a:p>
            <a:r>
              <a:rPr lang="en-US" sz="2800" dirty="0"/>
              <a:t>52 In a moment, in the twinkling of an eye, at the last trump: for the trumpet shall sound, and the dead shall be raised incorruptible, and </a:t>
            </a:r>
            <a:r>
              <a:rPr lang="en-US" sz="2800" b="1" dirty="0"/>
              <a:t>we shall be changed.</a:t>
            </a:r>
          </a:p>
          <a:p>
            <a:r>
              <a:rPr lang="en-US" sz="2800" dirty="0"/>
              <a:t>53 For this corruptible must put on incorruption, and this mortal must put on immortality.</a:t>
            </a:r>
          </a:p>
          <a:p>
            <a:r>
              <a:rPr lang="en-US" sz="2800" dirty="0"/>
              <a:t>54 So when this corruptible shall have put on incorruption, and this mortal shall have put on immortality, then shall be brought to pass the saying that is written, </a:t>
            </a:r>
            <a:r>
              <a:rPr lang="en-US" sz="2800" b="1" dirty="0"/>
              <a:t>Death is swallowed up in victory.</a:t>
            </a:r>
          </a:p>
        </p:txBody>
      </p:sp>
    </p:spTree>
    <p:extLst>
      <p:ext uri="{BB962C8B-B14F-4D97-AF65-F5344CB8AC3E}">
        <p14:creationId xmlns:p14="http://schemas.microsoft.com/office/powerpoint/2010/main" val="1017302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30B-D08D-475D-A978-6186939F3D5D}"/>
              </a:ext>
            </a:extLst>
          </p:cNvPr>
          <p:cNvSpPr>
            <a:spLocks noGrp="1"/>
          </p:cNvSpPr>
          <p:nvPr>
            <p:ph type="ctrTitle"/>
          </p:nvPr>
        </p:nvSpPr>
        <p:spPr>
          <a:xfrm>
            <a:off x="866274" y="1285461"/>
            <a:ext cx="7372951" cy="4280452"/>
          </a:xfrm>
        </p:spPr>
        <p:txBody>
          <a:bodyPr anchor="ctr"/>
          <a:lstStyle/>
          <a:p>
            <a:r>
              <a:rPr lang="en-US" sz="8000" b="1" dirty="0">
                <a:solidFill>
                  <a:schemeClr val="tx1"/>
                </a:solidFill>
              </a:rPr>
              <a:t>What kind of heirs are we?</a:t>
            </a:r>
            <a:endParaRPr lang="en-US" sz="15000" b="1" dirty="0">
              <a:solidFill>
                <a:schemeClr val="tx1"/>
              </a:solidFill>
            </a:endParaRPr>
          </a:p>
        </p:txBody>
      </p:sp>
    </p:spTree>
    <p:extLst>
      <p:ext uri="{BB962C8B-B14F-4D97-AF65-F5344CB8AC3E}">
        <p14:creationId xmlns:p14="http://schemas.microsoft.com/office/powerpoint/2010/main" val="4171509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30B-D08D-475D-A978-6186939F3D5D}"/>
              </a:ext>
            </a:extLst>
          </p:cNvPr>
          <p:cNvSpPr>
            <a:spLocks noGrp="1"/>
          </p:cNvSpPr>
          <p:nvPr>
            <p:ph type="ctrTitle"/>
          </p:nvPr>
        </p:nvSpPr>
        <p:spPr>
          <a:xfrm>
            <a:off x="866274" y="1285461"/>
            <a:ext cx="7372951" cy="4280452"/>
          </a:xfrm>
        </p:spPr>
        <p:txBody>
          <a:bodyPr anchor="ctr"/>
          <a:lstStyle/>
          <a:p>
            <a:r>
              <a:rPr lang="en-US" sz="8000" b="1" dirty="0">
                <a:solidFill>
                  <a:schemeClr val="tx1"/>
                </a:solidFill>
              </a:rPr>
              <a:t>What Will </a:t>
            </a:r>
            <a:r>
              <a:rPr lang="en-US" sz="11500" b="1" dirty="0">
                <a:solidFill>
                  <a:srgbClr val="0070C0"/>
                </a:solidFill>
              </a:rPr>
              <a:t>Heaven</a:t>
            </a:r>
            <a:r>
              <a:rPr lang="en-US" sz="8000" b="1" dirty="0">
                <a:solidFill>
                  <a:schemeClr val="tx1"/>
                </a:solidFill>
              </a:rPr>
              <a:t> </a:t>
            </a:r>
            <a:br>
              <a:rPr lang="en-US" sz="8000" b="1" dirty="0">
                <a:solidFill>
                  <a:schemeClr val="tx1"/>
                </a:solidFill>
              </a:rPr>
            </a:br>
            <a:r>
              <a:rPr lang="en-US" sz="8000" b="1" dirty="0">
                <a:solidFill>
                  <a:schemeClr val="tx1"/>
                </a:solidFill>
              </a:rPr>
              <a:t>Be Like?</a:t>
            </a:r>
            <a:endParaRPr lang="en-US" sz="15000" b="1" dirty="0">
              <a:solidFill>
                <a:schemeClr val="tx1"/>
              </a:solidFill>
            </a:endParaRPr>
          </a:p>
        </p:txBody>
      </p:sp>
    </p:spTree>
    <p:extLst>
      <p:ext uri="{BB962C8B-B14F-4D97-AF65-F5344CB8AC3E}">
        <p14:creationId xmlns:p14="http://schemas.microsoft.com/office/powerpoint/2010/main" val="686248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a:xfrm>
            <a:off x="1219200" y="685800"/>
            <a:ext cx="7686260" cy="1485900"/>
          </a:xfrm>
        </p:spPr>
        <p:txBody>
          <a:bodyPr>
            <a:noAutofit/>
          </a:bodyPr>
          <a:lstStyle/>
          <a:p>
            <a:r>
              <a:rPr lang="en-US" sz="6000" dirty="0"/>
              <a:t>Revelation 21</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8009284" cy="4982818"/>
          </a:xfrm>
        </p:spPr>
        <p:txBody>
          <a:bodyPr>
            <a:normAutofit/>
          </a:bodyPr>
          <a:lstStyle/>
          <a:p>
            <a:r>
              <a:rPr lang="en-US" sz="2800" dirty="0"/>
              <a:t>1 And I saw a new heaven and a new earth: for the first heaven and the first earth were passed away; and there was no more sea.</a:t>
            </a:r>
          </a:p>
          <a:p>
            <a:r>
              <a:rPr lang="en-US" sz="2800" dirty="0"/>
              <a:t>2 And I John saw the holy city, new Jerusalem, coming down from God out of heaven, prepared as a bride adorned for her husband.</a:t>
            </a:r>
          </a:p>
          <a:p>
            <a:r>
              <a:rPr lang="en-US" sz="2800" dirty="0"/>
              <a:t>3 And I heard a great voice out of heaven saying, Behold, the tabernacle of God is with men, and he will dwell with them, and they shall be his people, and God himself shall be with them, and be their God.</a:t>
            </a:r>
            <a:endParaRPr lang="en-US" sz="2800" b="1" dirty="0"/>
          </a:p>
        </p:txBody>
      </p:sp>
    </p:spTree>
    <p:extLst>
      <p:ext uri="{BB962C8B-B14F-4D97-AF65-F5344CB8AC3E}">
        <p14:creationId xmlns:p14="http://schemas.microsoft.com/office/powerpoint/2010/main" val="2005263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a:xfrm>
            <a:off x="1219200" y="685800"/>
            <a:ext cx="7686260" cy="1485900"/>
          </a:xfrm>
        </p:spPr>
        <p:txBody>
          <a:bodyPr>
            <a:noAutofit/>
          </a:bodyPr>
          <a:lstStyle/>
          <a:p>
            <a:r>
              <a:rPr lang="en-US" sz="6000" dirty="0"/>
              <a:t>Revelation 21</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8009284" cy="4982818"/>
          </a:xfrm>
        </p:spPr>
        <p:txBody>
          <a:bodyPr>
            <a:normAutofit/>
          </a:bodyPr>
          <a:lstStyle/>
          <a:p>
            <a:r>
              <a:rPr lang="en-US" sz="2800" dirty="0"/>
              <a:t>4 And God shall wipe away all tears from their eyes; and there shall be no more death, neither sorrow, nor crying, neither shall there be any more pain: for the former things are passed away.</a:t>
            </a:r>
          </a:p>
          <a:p>
            <a:r>
              <a:rPr lang="en-US" sz="2800" dirty="0"/>
              <a:t>5 And he that sat upon the throne said, Behold, I make all things new. And he said unto me, Write: for these words are true and faithful.</a:t>
            </a:r>
          </a:p>
          <a:p>
            <a:r>
              <a:rPr lang="en-US" sz="2800" dirty="0"/>
              <a:t>6 And he said unto me, It is done. I am Alpha and Omega, the beginning and the end. I will give unto him that is athirst of the fountain of the water of life freely.</a:t>
            </a:r>
            <a:endParaRPr lang="en-US" sz="2800" b="1" dirty="0"/>
          </a:p>
        </p:txBody>
      </p:sp>
    </p:spTree>
    <p:extLst>
      <p:ext uri="{BB962C8B-B14F-4D97-AF65-F5344CB8AC3E}">
        <p14:creationId xmlns:p14="http://schemas.microsoft.com/office/powerpoint/2010/main" val="342198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p:txBody>
          <a:bodyPr>
            <a:normAutofit/>
          </a:bodyPr>
          <a:lstStyle/>
          <a:p>
            <a:r>
              <a:rPr lang="en-US" sz="7200" dirty="0"/>
              <a:t>Ecclesiastes 3</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7876761" cy="4982818"/>
          </a:xfrm>
        </p:spPr>
        <p:txBody>
          <a:bodyPr>
            <a:normAutofit fontScale="47500" lnSpcReduction="20000"/>
          </a:bodyPr>
          <a:lstStyle/>
          <a:p>
            <a:r>
              <a:rPr lang="en-US" sz="4200" dirty="0"/>
              <a:t>1 To every thing there is a season, and a time to every purpose under the heaven:</a:t>
            </a:r>
          </a:p>
          <a:p>
            <a:r>
              <a:rPr lang="en-US" sz="4200" dirty="0"/>
              <a:t>2 A time to be born, and a time to die; a time to plant, and a time to pluck up that which is planted;</a:t>
            </a:r>
          </a:p>
          <a:p>
            <a:r>
              <a:rPr lang="en-US" sz="4200" dirty="0"/>
              <a:t>3 A time to kill, and a time to heal; a time to break down, and a time to build up;</a:t>
            </a:r>
          </a:p>
          <a:p>
            <a:r>
              <a:rPr lang="en-US" sz="4200" dirty="0"/>
              <a:t>4 A time to weep, and a time to laugh; a time to mourn, and a time to dance;</a:t>
            </a:r>
          </a:p>
          <a:p>
            <a:r>
              <a:rPr lang="en-US" sz="4200" dirty="0"/>
              <a:t>5 A time to cast away stones, and a time to gather stones together; a time to embrace, and a time to refrain from embracing;</a:t>
            </a:r>
          </a:p>
          <a:p>
            <a:r>
              <a:rPr lang="en-US" sz="4200" dirty="0"/>
              <a:t>6 A time to get, and a time to lose; a time to keep, and a time to cast away;</a:t>
            </a:r>
          </a:p>
          <a:p>
            <a:r>
              <a:rPr lang="en-US" sz="4200" dirty="0"/>
              <a:t>7 A time to rend, and a time to sew; a time to keep silence, and a time to speak;</a:t>
            </a:r>
          </a:p>
          <a:p>
            <a:r>
              <a:rPr lang="en-US" sz="4200" dirty="0"/>
              <a:t>8 A time to love, and a time to hate; a time of war, and a time of peace.</a:t>
            </a:r>
          </a:p>
          <a:p>
            <a:endParaRPr lang="en-US" sz="2800" dirty="0"/>
          </a:p>
          <a:p>
            <a:endParaRPr lang="en-US" dirty="0"/>
          </a:p>
        </p:txBody>
      </p:sp>
    </p:spTree>
    <p:extLst>
      <p:ext uri="{BB962C8B-B14F-4D97-AF65-F5344CB8AC3E}">
        <p14:creationId xmlns:p14="http://schemas.microsoft.com/office/powerpoint/2010/main" val="934341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a:xfrm>
            <a:off x="1219200" y="685800"/>
            <a:ext cx="7686260" cy="1485900"/>
          </a:xfrm>
        </p:spPr>
        <p:txBody>
          <a:bodyPr>
            <a:noAutofit/>
          </a:bodyPr>
          <a:lstStyle/>
          <a:p>
            <a:r>
              <a:rPr lang="en-US" sz="6000" dirty="0"/>
              <a:t>Revelation 21</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8009284" cy="4982818"/>
          </a:xfrm>
        </p:spPr>
        <p:txBody>
          <a:bodyPr>
            <a:normAutofit/>
          </a:bodyPr>
          <a:lstStyle/>
          <a:p>
            <a:r>
              <a:rPr lang="en-US" sz="2800" dirty="0"/>
              <a:t>7 He that </a:t>
            </a:r>
            <a:r>
              <a:rPr lang="en-US" sz="2800" dirty="0" err="1"/>
              <a:t>overcometh</a:t>
            </a:r>
            <a:r>
              <a:rPr lang="en-US" sz="2800" dirty="0"/>
              <a:t> shall inherit all things; and I will be his God, and he shall be my son.</a:t>
            </a:r>
          </a:p>
          <a:p>
            <a:r>
              <a:rPr lang="en-US" sz="2800" dirty="0"/>
              <a:t>8 But the fearful, and unbelieving, and the abominable, and murderers, and whoremongers, and sorcerers, and idolaters, and all liars, shall have their part in the lake which </a:t>
            </a:r>
            <a:r>
              <a:rPr lang="en-US" sz="2800" dirty="0" err="1"/>
              <a:t>burneth</a:t>
            </a:r>
            <a:r>
              <a:rPr lang="en-US" sz="2800" dirty="0"/>
              <a:t> with fire and brimstone: which is the second death.</a:t>
            </a:r>
            <a:endParaRPr lang="en-US" sz="2800" b="1" dirty="0"/>
          </a:p>
        </p:txBody>
      </p:sp>
    </p:spTree>
    <p:extLst>
      <p:ext uri="{BB962C8B-B14F-4D97-AF65-F5344CB8AC3E}">
        <p14:creationId xmlns:p14="http://schemas.microsoft.com/office/powerpoint/2010/main" val="979085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a:xfrm>
            <a:off x="1219200" y="685800"/>
            <a:ext cx="7686260" cy="1485900"/>
          </a:xfrm>
        </p:spPr>
        <p:txBody>
          <a:bodyPr>
            <a:noAutofit/>
          </a:bodyPr>
          <a:lstStyle/>
          <a:p>
            <a:r>
              <a:rPr lang="en-US" sz="6000" dirty="0"/>
              <a:t>Revelation 21</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8009284" cy="4982818"/>
          </a:xfrm>
        </p:spPr>
        <p:txBody>
          <a:bodyPr>
            <a:normAutofit/>
          </a:bodyPr>
          <a:lstStyle/>
          <a:p>
            <a:r>
              <a:rPr lang="en-US" sz="2800" dirty="0"/>
              <a:t>21 And the twelve gates were twelve pearls: every several gate was of one pearl: and the street of the city was pure gold, as it were transparent glass.</a:t>
            </a:r>
          </a:p>
          <a:p>
            <a:r>
              <a:rPr lang="en-US" sz="2800" dirty="0"/>
              <a:t>22 And I saw no temple therein: for the Lord God Almighty and the Lamb are the temple of it.</a:t>
            </a:r>
          </a:p>
          <a:p>
            <a:r>
              <a:rPr lang="en-US" sz="2800" dirty="0"/>
              <a:t>23 And the city had no need of the sun, neither of the moon, to shine in it: for the glory of God did lighten it, and the Lamb is the light thereof.</a:t>
            </a:r>
            <a:endParaRPr lang="en-US" sz="2800" b="1" dirty="0"/>
          </a:p>
        </p:txBody>
      </p:sp>
    </p:spTree>
    <p:extLst>
      <p:ext uri="{BB962C8B-B14F-4D97-AF65-F5344CB8AC3E}">
        <p14:creationId xmlns:p14="http://schemas.microsoft.com/office/powerpoint/2010/main" val="953456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a:xfrm>
            <a:off x="1219200" y="685800"/>
            <a:ext cx="7686260" cy="1485900"/>
          </a:xfrm>
        </p:spPr>
        <p:txBody>
          <a:bodyPr>
            <a:noAutofit/>
          </a:bodyPr>
          <a:lstStyle/>
          <a:p>
            <a:r>
              <a:rPr lang="en-US" sz="6000" dirty="0"/>
              <a:t>Revelation 21</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8009284" cy="4982818"/>
          </a:xfrm>
        </p:spPr>
        <p:txBody>
          <a:bodyPr>
            <a:normAutofit/>
          </a:bodyPr>
          <a:lstStyle/>
          <a:p>
            <a:r>
              <a:rPr lang="en-US" sz="2800" dirty="0"/>
              <a:t>24 And the nations of them which are saved shall walk in the light of it: and the kings of the earth do bring their glory and </a:t>
            </a:r>
            <a:r>
              <a:rPr lang="en-US" sz="2800" dirty="0" err="1"/>
              <a:t>honour</a:t>
            </a:r>
            <a:r>
              <a:rPr lang="en-US" sz="2800" dirty="0"/>
              <a:t> into it.</a:t>
            </a:r>
          </a:p>
          <a:p>
            <a:r>
              <a:rPr lang="en-US" sz="2800" dirty="0"/>
              <a:t>25 And the gates of it shall not be shut at all by day: for there shall be no night there.</a:t>
            </a:r>
          </a:p>
          <a:p>
            <a:r>
              <a:rPr lang="en-US" sz="2800" dirty="0"/>
              <a:t>26 And they shall bring the glory and </a:t>
            </a:r>
            <a:r>
              <a:rPr lang="en-US" sz="2800" dirty="0" err="1"/>
              <a:t>honour</a:t>
            </a:r>
            <a:r>
              <a:rPr lang="en-US" sz="2800" dirty="0"/>
              <a:t> of the nations into it.</a:t>
            </a:r>
          </a:p>
          <a:p>
            <a:r>
              <a:rPr lang="en-US" sz="2800" dirty="0"/>
              <a:t>27 And there shall in no wise enter into it any thing that </a:t>
            </a:r>
            <a:r>
              <a:rPr lang="en-US" sz="2800" dirty="0" err="1"/>
              <a:t>defileth</a:t>
            </a:r>
            <a:r>
              <a:rPr lang="en-US" sz="2800" dirty="0"/>
              <a:t>, neither whatsoever worketh abomination, or </a:t>
            </a:r>
            <a:r>
              <a:rPr lang="en-US" sz="2800" dirty="0" err="1"/>
              <a:t>maketh</a:t>
            </a:r>
            <a:r>
              <a:rPr lang="en-US" sz="2800" dirty="0"/>
              <a:t> a lie: but they which are written in the Lamb's book of life.</a:t>
            </a:r>
            <a:endParaRPr lang="en-US" sz="2800" b="1" dirty="0"/>
          </a:p>
        </p:txBody>
      </p:sp>
    </p:spTree>
    <p:extLst>
      <p:ext uri="{BB962C8B-B14F-4D97-AF65-F5344CB8AC3E}">
        <p14:creationId xmlns:p14="http://schemas.microsoft.com/office/powerpoint/2010/main" val="417572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530B-D08D-475D-A978-6186939F3D5D}"/>
              </a:ext>
            </a:extLst>
          </p:cNvPr>
          <p:cNvSpPr>
            <a:spLocks noGrp="1"/>
          </p:cNvSpPr>
          <p:nvPr>
            <p:ph type="ctrTitle"/>
          </p:nvPr>
        </p:nvSpPr>
        <p:spPr>
          <a:xfrm>
            <a:off x="866274" y="2379887"/>
            <a:ext cx="7372951" cy="2098226"/>
          </a:xfrm>
        </p:spPr>
        <p:txBody>
          <a:bodyPr anchor="ctr"/>
          <a:lstStyle/>
          <a:p>
            <a:r>
              <a:rPr lang="en-US" sz="15000" b="1" dirty="0"/>
              <a:t>HEAVEN</a:t>
            </a:r>
          </a:p>
        </p:txBody>
      </p:sp>
    </p:spTree>
    <p:extLst>
      <p:ext uri="{BB962C8B-B14F-4D97-AF65-F5344CB8AC3E}">
        <p14:creationId xmlns:p14="http://schemas.microsoft.com/office/powerpoint/2010/main" val="87554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p:txBody>
          <a:bodyPr>
            <a:normAutofit/>
          </a:bodyPr>
          <a:lstStyle/>
          <a:p>
            <a:r>
              <a:rPr lang="en-US" sz="7200" dirty="0"/>
              <a:t>James 4:13-14</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7876761" cy="4982818"/>
          </a:xfrm>
        </p:spPr>
        <p:txBody>
          <a:bodyPr>
            <a:normAutofit fontScale="92500" lnSpcReduction="10000"/>
          </a:bodyPr>
          <a:lstStyle/>
          <a:p>
            <a:r>
              <a:rPr lang="en-US" sz="4200" dirty="0"/>
              <a:t>13 Go to now, ye that say, Today or tomorrow we will go into such a city, and continue there a year, and buy and sell, and get gain:</a:t>
            </a:r>
          </a:p>
          <a:p>
            <a:r>
              <a:rPr lang="en-US" sz="4200" dirty="0"/>
              <a:t>14 Whereas ye know not what shall be on the morrow. For what is your life?  It is even a </a:t>
            </a:r>
            <a:r>
              <a:rPr lang="en-US" sz="4200" dirty="0" err="1"/>
              <a:t>vapour</a:t>
            </a:r>
            <a:r>
              <a:rPr lang="en-US" sz="4200" dirty="0"/>
              <a:t>, that </a:t>
            </a:r>
            <a:r>
              <a:rPr lang="en-US" sz="4200" dirty="0" err="1"/>
              <a:t>appeareth</a:t>
            </a:r>
            <a:r>
              <a:rPr lang="en-US" sz="4200" dirty="0"/>
              <a:t> for a little time, and then </a:t>
            </a:r>
            <a:r>
              <a:rPr lang="en-US" sz="4200" dirty="0" err="1"/>
              <a:t>vanisheth</a:t>
            </a:r>
            <a:r>
              <a:rPr lang="en-US" sz="4200" dirty="0"/>
              <a:t> away.</a:t>
            </a:r>
          </a:p>
          <a:p>
            <a:endParaRPr lang="en-US" dirty="0"/>
          </a:p>
        </p:txBody>
      </p:sp>
    </p:spTree>
    <p:extLst>
      <p:ext uri="{BB962C8B-B14F-4D97-AF65-F5344CB8AC3E}">
        <p14:creationId xmlns:p14="http://schemas.microsoft.com/office/powerpoint/2010/main" val="3143191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p:txBody>
          <a:bodyPr>
            <a:normAutofit/>
          </a:bodyPr>
          <a:lstStyle/>
          <a:p>
            <a:r>
              <a:rPr lang="en-US" sz="7200" dirty="0"/>
              <a:t>1 Peter 1:24</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7876761" cy="4982818"/>
          </a:xfrm>
        </p:spPr>
        <p:txBody>
          <a:bodyPr>
            <a:normAutofit/>
          </a:bodyPr>
          <a:lstStyle/>
          <a:p>
            <a:r>
              <a:rPr lang="en-US" sz="4200" dirty="0"/>
              <a:t>24 For all flesh is as grass, and all the glory of man as the flower of grass. The grass </a:t>
            </a:r>
            <a:r>
              <a:rPr lang="en-US" sz="4200" dirty="0" err="1"/>
              <a:t>withereth</a:t>
            </a:r>
            <a:r>
              <a:rPr lang="en-US" sz="4200" dirty="0"/>
              <a:t>, and the flower thereof </a:t>
            </a:r>
            <a:r>
              <a:rPr lang="en-US" sz="4200" dirty="0" err="1"/>
              <a:t>falleth</a:t>
            </a:r>
            <a:r>
              <a:rPr lang="en-US" sz="4200" dirty="0"/>
              <a:t> away:</a:t>
            </a:r>
            <a:endParaRPr lang="en-US" dirty="0"/>
          </a:p>
        </p:txBody>
      </p:sp>
    </p:spTree>
    <p:extLst>
      <p:ext uri="{BB962C8B-B14F-4D97-AF65-F5344CB8AC3E}">
        <p14:creationId xmlns:p14="http://schemas.microsoft.com/office/powerpoint/2010/main" val="336146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p:txBody>
          <a:bodyPr>
            <a:normAutofit/>
          </a:bodyPr>
          <a:lstStyle/>
          <a:p>
            <a:r>
              <a:rPr lang="en-US" sz="7200" dirty="0"/>
              <a:t>Hebrews 9:27</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7876761" cy="4982818"/>
          </a:xfrm>
        </p:spPr>
        <p:txBody>
          <a:bodyPr>
            <a:normAutofit/>
          </a:bodyPr>
          <a:lstStyle/>
          <a:p>
            <a:r>
              <a:rPr lang="en-US" sz="4200" dirty="0"/>
              <a:t>“And as it is appointed unto men once to die, but after this the judgment:”</a:t>
            </a:r>
            <a:endParaRPr lang="en-US" dirty="0"/>
          </a:p>
        </p:txBody>
      </p:sp>
    </p:spTree>
    <p:extLst>
      <p:ext uri="{BB962C8B-B14F-4D97-AF65-F5344CB8AC3E}">
        <p14:creationId xmlns:p14="http://schemas.microsoft.com/office/powerpoint/2010/main" val="352029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p:txBody>
          <a:bodyPr>
            <a:normAutofit/>
          </a:bodyPr>
          <a:lstStyle/>
          <a:p>
            <a:r>
              <a:rPr lang="en-US" sz="7200" dirty="0"/>
              <a:t>Psalms 90:12</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7876761" cy="4982818"/>
          </a:xfrm>
        </p:spPr>
        <p:txBody>
          <a:bodyPr>
            <a:normAutofit/>
          </a:bodyPr>
          <a:lstStyle/>
          <a:p>
            <a:r>
              <a:rPr lang="en-US" sz="4200" dirty="0"/>
              <a:t>12 So teach us to number our days, that we may apply our hearts unto wisdom.</a:t>
            </a:r>
            <a:endParaRPr lang="en-US" dirty="0"/>
          </a:p>
        </p:txBody>
      </p:sp>
    </p:spTree>
    <p:extLst>
      <p:ext uri="{BB962C8B-B14F-4D97-AF65-F5344CB8AC3E}">
        <p14:creationId xmlns:p14="http://schemas.microsoft.com/office/powerpoint/2010/main" val="331317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p:txBody>
          <a:bodyPr>
            <a:normAutofit fontScale="90000"/>
          </a:bodyPr>
          <a:lstStyle/>
          <a:p>
            <a:r>
              <a:rPr lang="en-US" sz="7200" dirty="0"/>
              <a:t>Quote </a:t>
            </a:r>
            <a:r>
              <a:rPr lang="en-US" sz="5300" dirty="0"/>
              <a:t>from James Luna</a:t>
            </a:r>
            <a:endParaRPr lang="en-US" sz="7200" dirty="0"/>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7876761" cy="4982818"/>
          </a:xfrm>
        </p:spPr>
        <p:txBody>
          <a:bodyPr>
            <a:normAutofit/>
          </a:bodyPr>
          <a:lstStyle/>
          <a:p>
            <a:r>
              <a:rPr lang="en-US" sz="4200" dirty="0"/>
              <a:t>We don’t know what tomorrow holds, but we know who holds tomorrow.</a:t>
            </a:r>
            <a:endParaRPr lang="en-US" dirty="0"/>
          </a:p>
        </p:txBody>
      </p:sp>
    </p:spTree>
    <p:extLst>
      <p:ext uri="{BB962C8B-B14F-4D97-AF65-F5344CB8AC3E}">
        <p14:creationId xmlns:p14="http://schemas.microsoft.com/office/powerpoint/2010/main" val="79359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1E46-7388-4FAA-A48C-75ED7F6E47DB}"/>
              </a:ext>
            </a:extLst>
          </p:cNvPr>
          <p:cNvSpPr>
            <a:spLocks noGrp="1"/>
          </p:cNvSpPr>
          <p:nvPr>
            <p:ph type="title"/>
          </p:nvPr>
        </p:nvSpPr>
        <p:spPr/>
        <p:txBody>
          <a:bodyPr>
            <a:normAutofit/>
          </a:bodyPr>
          <a:lstStyle/>
          <a:p>
            <a:r>
              <a:rPr lang="en-US" sz="7200" dirty="0"/>
              <a:t>John 14:1-4</a:t>
            </a:r>
          </a:p>
        </p:txBody>
      </p:sp>
      <p:sp>
        <p:nvSpPr>
          <p:cNvPr id="3" name="Content Placeholder 2">
            <a:extLst>
              <a:ext uri="{FF2B5EF4-FFF2-40B4-BE49-F238E27FC236}">
                <a16:creationId xmlns:a16="http://schemas.microsoft.com/office/drawing/2014/main" id="{19B3A4AC-EC40-4743-8344-E04072A39443}"/>
              </a:ext>
            </a:extLst>
          </p:cNvPr>
          <p:cNvSpPr>
            <a:spLocks noGrp="1"/>
          </p:cNvSpPr>
          <p:nvPr>
            <p:ph idx="1"/>
          </p:nvPr>
        </p:nvSpPr>
        <p:spPr>
          <a:xfrm>
            <a:off x="1028699" y="1762539"/>
            <a:ext cx="7876761" cy="4982818"/>
          </a:xfrm>
        </p:spPr>
        <p:txBody>
          <a:bodyPr>
            <a:normAutofit fontScale="92500" lnSpcReduction="20000"/>
          </a:bodyPr>
          <a:lstStyle/>
          <a:p>
            <a:r>
              <a:rPr lang="en-US" sz="4200" dirty="0"/>
              <a:t>"Do not let your hearts be troubled. Trust in God; trust also in me. In my Father’s house are many rooms; if it were not so, I would have told you. I am going there to prepare a place for you. And if I go and prepare a place for you, I will come back and take you to be with me that you also may be where I am. You know the way to the place where I am going." (NIV)</a:t>
            </a:r>
          </a:p>
        </p:txBody>
      </p:sp>
    </p:spTree>
    <p:extLst>
      <p:ext uri="{BB962C8B-B14F-4D97-AF65-F5344CB8AC3E}">
        <p14:creationId xmlns:p14="http://schemas.microsoft.com/office/powerpoint/2010/main" val="76978009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145</TotalTime>
  <Words>2755</Words>
  <Application>Microsoft Office PowerPoint</Application>
  <PresentationFormat>On-screen Show (4:3)</PresentationFormat>
  <Paragraphs>191</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Calibri</vt:lpstr>
      <vt:lpstr>Franklin Gothic Book</vt:lpstr>
      <vt:lpstr>Crop</vt:lpstr>
      <vt:lpstr>The Death of a Christian</vt:lpstr>
      <vt:lpstr>Obituary</vt:lpstr>
      <vt:lpstr>Ecclesiastes 3</vt:lpstr>
      <vt:lpstr>James 4:13-14</vt:lpstr>
      <vt:lpstr>1 Peter 1:24</vt:lpstr>
      <vt:lpstr>Hebrews 9:27</vt:lpstr>
      <vt:lpstr>Psalms 90:12</vt:lpstr>
      <vt:lpstr>Quote from James Luna</vt:lpstr>
      <vt:lpstr>John 14:1-4</vt:lpstr>
      <vt:lpstr>HEAVEN</vt:lpstr>
      <vt:lpstr>Matthew 11:28-30</vt:lpstr>
      <vt:lpstr>2 Timothy 1:12</vt:lpstr>
      <vt:lpstr>Philippians 1:21-24</vt:lpstr>
      <vt:lpstr>2 Timothy 4:8</vt:lpstr>
      <vt:lpstr>PowerPoint Presentation</vt:lpstr>
      <vt:lpstr>PowerPoint Presentation</vt:lpstr>
      <vt:lpstr>1 Peter 1:3-5</vt:lpstr>
      <vt:lpstr>What will our inheritance look like?</vt:lpstr>
      <vt:lpstr>Incorruptible</vt:lpstr>
      <vt:lpstr>Undefiled</vt:lpstr>
      <vt:lpstr>Unfading</vt:lpstr>
      <vt:lpstr>Reserved</vt:lpstr>
      <vt:lpstr>WE HAVE AN inheritance</vt:lpstr>
      <vt:lpstr>YOU</vt:lpstr>
      <vt:lpstr>1 Corinthians 15:51-54</vt:lpstr>
      <vt:lpstr>What kind of heirs are we?</vt:lpstr>
      <vt:lpstr>What Will Heaven  Be Like?</vt:lpstr>
      <vt:lpstr>Revelation 21</vt:lpstr>
      <vt:lpstr>Revelation 21</vt:lpstr>
      <vt:lpstr>Revelation 21</vt:lpstr>
      <vt:lpstr>Revelation 21</vt:lpstr>
      <vt:lpstr>Revelation 21</vt:lpstr>
      <vt:lpstr>HEAVEN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gathered here today to mourn the loss of _______________. I want more than anything to comfort you in your grief. I want to encourage you that the Lord is ever so near in your time of tears, pain, and grief. I would like to share one simple phrase with you today, just four words, that I hope will stay with you always when you think about _______.  He/she is in….</dc:title>
  <dc:creator>Auditorium</dc:creator>
  <cp:lastModifiedBy>Auditorium</cp:lastModifiedBy>
  <cp:revision>16</cp:revision>
  <dcterms:created xsi:type="dcterms:W3CDTF">2018-08-12T01:20:29Z</dcterms:created>
  <dcterms:modified xsi:type="dcterms:W3CDTF">2018-08-12T03:45:35Z</dcterms:modified>
</cp:coreProperties>
</file>