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2" r:id="rId4"/>
    <p:sldId id="258" r:id="rId5"/>
    <p:sldId id="263" r:id="rId6"/>
    <p:sldId id="276" r:id="rId7"/>
    <p:sldId id="265" r:id="rId8"/>
    <p:sldId id="266" r:id="rId9"/>
    <p:sldId id="269" r:id="rId10"/>
    <p:sldId id="277" r:id="rId11"/>
    <p:sldId id="270" r:id="rId12"/>
    <p:sldId id="272" r:id="rId13"/>
    <p:sldId id="271" r:id="rId14"/>
    <p:sldId id="273" r:id="rId15"/>
    <p:sldId id="268" r:id="rId16"/>
    <p:sldId id="274" r:id="rId17"/>
    <p:sldId id="275" r:id="rId18"/>
    <p:sldId id="264" r:id="rId19"/>
    <p:sldId id="267" r:id="rId20"/>
    <p:sldId id="27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11" autoAdjust="0"/>
    <p:restoredTop sz="60132" autoAdjust="0"/>
  </p:normalViewPr>
  <p:slideViewPr>
    <p:cSldViewPr snapToGrid="0" snapToObjects="1">
      <p:cViewPr varScale="1">
        <p:scale>
          <a:sx n="103" d="100"/>
          <a:sy n="103" d="100"/>
        </p:scale>
        <p:origin x="11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F66967-D71B-DF48-A508-F7A8608F6C12}" type="datetimeFigureOut">
              <a:rPr lang="en-US" smtClean="0"/>
              <a:t>3/26/2017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4706BB3-5F47-6D41-A8CE-917C2AC146DD}" type="slidenum">
              <a:rPr lang="en-US" smtClean="0"/>
              <a:t>‹#›</a:t>
            </a:fld>
            <a:endParaRPr lang="en-US"/>
          </a:p>
        </p:txBody>
      </p:sp>
    </p:spTree>
    <p:extLst>
      <p:ext uri="{BB962C8B-B14F-4D97-AF65-F5344CB8AC3E}">
        <p14:creationId xmlns:p14="http://schemas.microsoft.com/office/powerpoint/2010/main" val="219929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someone on his/her deathbed was</a:t>
            </a:r>
            <a:r>
              <a:rPr lang="en-US" baseline="0" dirty="0"/>
              <a:t> giving you his final words, would you pay attention?</a:t>
            </a:r>
          </a:p>
          <a:p>
            <a:endParaRPr lang="en-US" baseline="0" dirty="0"/>
          </a:p>
          <a:p>
            <a:r>
              <a:rPr lang="en-US" baseline="0" dirty="0"/>
              <a:t>If someone wrote down his/her last wishes in a will, would you take the time to read it?  All of it?</a:t>
            </a:r>
          </a:p>
          <a:p>
            <a:endParaRPr lang="en-US" baseline="0" dirty="0"/>
          </a:p>
        </p:txBody>
      </p:sp>
      <p:sp>
        <p:nvSpPr>
          <p:cNvPr id="4" name="Slide Number Placeholder 3"/>
          <p:cNvSpPr>
            <a:spLocks noGrp="1"/>
          </p:cNvSpPr>
          <p:nvPr>
            <p:ph type="sldNum" sz="quarter" idx="10"/>
          </p:nvPr>
        </p:nvSpPr>
        <p:spPr/>
        <p:txBody>
          <a:bodyPr/>
          <a:lstStyle/>
          <a:p>
            <a:fld id="{D4706BB3-5F47-6D41-A8CE-917C2AC146DD}" type="slidenum">
              <a:rPr lang="en-US" smtClean="0"/>
              <a:t>1</a:t>
            </a:fld>
            <a:endParaRPr lang="en-US"/>
          </a:p>
        </p:txBody>
      </p:sp>
    </p:spTree>
    <p:extLst>
      <p:ext uri="{BB962C8B-B14F-4D97-AF65-F5344CB8AC3E}">
        <p14:creationId xmlns:p14="http://schemas.microsoft.com/office/powerpoint/2010/main" val="190787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30000" dirty="0"/>
              <a:t>13 </a:t>
            </a:r>
            <a:r>
              <a:rPr lang="en-US" dirty="0"/>
              <a:t>Distributing to the necessity of saints; given to hospitality.</a:t>
            </a:r>
          </a:p>
          <a:p>
            <a:r>
              <a:rPr lang="en-US" b="1" baseline="30000" dirty="0"/>
              <a:t>14 </a:t>
            </a:r>
            <a:r>
              <a:rPr lang="en-US" dirty="0"/>
              <a:t>Bless them which persecute you: bless, and curse not.</a:t>
            </a:r>
          </a:p>
          <a:p>
            <a:r>
              <a:rPr lang="en-US" b="1" baseline="30000" dirty="0"/>
              <a:t>15 </a:t>
            </a:r>
            <a:r>
              <a:rPr lang="en-US" dirty="0"/>
              <a:t>Rejoice with them that do rejoice, and weep with them that weep.</a:t>
            </a:r>
          </a:p>
          <a:p>
            <a:r>
              <a:rPr lang="en-US" b="1" baseline="30000" dirty="0"/>
              <a:t>16 </a:t>
            </a:r>
            <a:r>
              <a:rPr lang="en-US" dirty="0"/>
              <a:t>Be of the same mind one toward another. Mind not high things, but condescend to men of low estate. Be not wise in your own conceits.</a:t>
            </a:r>
          </a:p>
          <a:p>
            <a:r>
              <a:rPr lang="en-US" b="1" baseline="30000" dirty="0"/>
              <a:t>17 </a:t>
            </a:r>
            <a:r>
              <a:rPr lang="en-US" dirty="0"/>
              <a:t>Recompense to no man evil for evil. Provide things honest in the sight of all men.</a:t>
            </a:r>
          </a:p>
          <a:p>
            <a:r>
              <a:rPr lang="en-US" b="1" baseline="30000" dirty="0"/>
              <a:t>18 </a:t>
            </a:r>
            <a:r>
              <a:rPr lang="en-US" dirty="0"/>
              <a:t>If it be possible, as much as </a:t>
            </a:r>
            <a:r>
              <a:rPr lang="en-US" dirty="0" err="1"/>
              <a:t>lieth</a:t>
            </a:r>
            <a:r>
              <a:rPr lang="en-US" dirty="0"/>
              <a:t> in you, live peaceably with all men.</a:t>
            </a:r>
          </a:p>
          <a:p>
            <a:r>
              <a:rPr lang="en-US" b="1" baseline="30000" dirty="0"/>
              <a:t>19 </a:t>
            </a:r>
            <a:r>
              <a:rPr lang="en-US" dirty="0"/>
              <a:t>Dearly beloved, avenge not yourselves, but rather give place unto wrath: for it is written, Vengeance is mine; I will repay, </a:t>
            </a:r>
            <a:r>
              <a:rPr lang="en-US" dirty="0" err="1"/>
              <a:t>saith</a:t>
            </a:r>
            <a:r>
              <a:rPr lang="en-US" dirty="0"/>
              <a:t> the Lord.</a:t>
            </a:r>
          </a:p>
          <a:p>
            <a:r>
              <a:rPr lang="en-US" b="1" baseline="30000" dirty="0"/>
              <a:t>20 </a:t>
            </a:r>
            <a:r>
              <a:rPr lang="en-US" dirty="0"/>
              <a:t>Therefore if thine enemy hunger, feed him; if he thirst, give him drink: for in so doing thou shalt heap coals of fire on his head.</a:t>
            </a:r>
          </a:p>
          <a:p>
            <a:r>
              <a:rPr lang="en-US" b="1" baseline="30000" dirty="0"/>
              <a:t>21 </a:t>
            </a:r>
            <a:r>
              <a:rPr lang="en-US" dirty="0"/>
              <a:t>Be not overcome of evil, but overcome evil with good.</a:t>
            </a:r>
          </a:p>
          <a:p>
            <a:endParaRPr lang="en-US" dirty="0"/>
          </a:p>
        </p:txBody>
      </p:sp>
      <p:sp>
        <p:nvSpPr>
          <p:cNvPr id="4" name="Slide Number Placeholder 3"/>
          <p:cNvSpPr>
            <a:spLocks noGrp="1"/>
          </p:cNvSpPr>
          <p:nvPr>
            <p:ph type="sldNum" sz="quarter" idx="10"/>
          </p:nvPr>
        </p:nvSpPr>
        <p:spPr/>
        <p:txBody>
          <a:bodyPr/>
          <a:lstStyle/>
          <a:p>
            <a:fld id="{D4706BB3-5F47-6D41-A8CE-917C2AC146DD}" type="slidenum">
              <a:rPr lang="en-US" smtClean="0"/>
              <a:t>10</a:t>
            </a:fld>
            <a:endParaRPr lang="en-US"/>
          </a:p>
        </p:txBody>
      </p:sp>
    </p:spTree>
    <p:extLst>
      <p:ext uri="{BB962C8B-B14F-4D97-AF65-F5344CB8AC3E}">
        <p14:creationId xmlns:p14="http://schemas.microsoft.com/office/powerpoint/2010/main" val="2344251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12:30-31</a:t>
            </a:r>
          </a:p>
          <a:p>
            <a:r>
              <a:rPr lang="en-US" b="1" baseline="30000" dirty="0"/>
              <a:t>30 </a:t>
            </a:r>
            <a:r>
              <a:rPr lang="en-US" dirty="0"/>
              <a:t>And thou shalt love the Lord thy God with all thy heart, and with all thy soul, and with all thy mind, and with all thy strength: this is the first commandment.</a:t>
            </a:r>
          </a:p>
          <a:p>
            <a:r>
              <a:rPr lang="en-US" b="1" baseline="30000" dirty="0"/>
              <a:t>31 </a:t>
            </a:r>
            <a:r>
              <a:rPr lang="en-US" dirty="0"/>
              <a:t>And the second is like, namely this, Thou shalt love thy </a:t>
            </a:r>
            <a:r>
              <a:rPr lang="en-US" dirty="0" err="1"/>
              <a:t>neighbour</a:t>
            </a:r>
            <a:r>
              <a:rPr lang="en-US" dirty="0"/>
              <a:t> as thyself. There is none other commandment greater than these.</a:t>
            </a:r>
          </a:p>
          <a:p>
            <a:endParaRPr lang="en-US" dirty="0"/>
          </a:p>
        </p:txBody>
      </p:sp>
      <p:sp>
        <p:nvSpPr>
          <p:cNvPr id="4" name="Slide Number Placeholder 3"/>
          <p:cNvSpPr>
            <a:spLocks noGrp="1"/>
          </p:cNvSpPr>
          <p:nvPr>
            <p:ph type="sldNum" sz="quarter" idx="10"/>
          </p:nvPr>
        </p:nvSpPr>
        <p:spPr/>
        <p:txBody>
          <a:bodyPr/>
          <a:lstStyle/>
          <a:p>
            <a:fld id="{D4706BB3-5F47-6D41-A8CE-917C2AC146DD}" type="slidenum">
              <a:rPr lang="en-US" smtClean="0"/>
              <a:t>11</a:t>
            </a:fld>
            <a:endParaRPr lang="en-US"/>
          </a:p>
        </p:txBody>
      </p:sp>
    </p:spTree>
    <p:extLst>
      <p:ext uri="{BB962C8B-B14F-4D97-AF65-F5344CB8AC3E}">
        <p14:creationId xmlns:p14="http://schemas.microsoft.com/office/powerpoint/2010/main" val="2336941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 10:30-37King James Version (KJV)</a:t>
            </a:r>
          </a:p>
          <a:p>
            <a:r>
              <a:rPr lang="en-US" b="1" baseline="30000" dirty="0"/>
              <a:t>30 </a:t>
            </a:r>
            <a:r>
              <a:rPr lang="en-US" dirty="0"/>
              <a:t>And Jesus answering said, A certain man went down from Jerusalem to Jericho, and fell among thieves, which stripped him of his raiment, and wounded him, and departed, leaving him half dead.</a:t>
            </a:r>
          </a:p>
          <a:p>
            <a:r>
              <a:rPr lang="en-US" b="1" baseline="30000" dirty="0"/>
              <a:t>31 </a:t>
            </a:r>
            <a:r>
              <a:rPr lang="en-US" dirty="0"/>
              <a:t>And by chance there came down a certain priest that way: and when he saw him, he passed by on the other side.</a:t>
            </a:r>
          </a:p>
          <a:p>
            <a:r>
              <a:rPr lang="en-US" b="1" baseline="30000" dirty="0"/>
              <a:t>32 </a:t>
            </a:r>
            <a:r>
              <a:rPr lang="en-US" dirty="0"/>
              <a:t>And likewise a Levite, when he was at the place, came and looked on him, and passed by on the other side.</a:t>
            </a:r>
          </a:p>
          <a:p>
            <a:r>
              <a:rPr lang="en-US" b="1" baseline="30000" dirty="0"/>
              <a:t>33 </a:t>
            </a:r>
            <a:r>
              <a:rPr lang="en-US" dirty="0"/>
              <a:t>But a certain Samaritan, as he journeyed, came where he was: and when he saw him, he had compassion on him,</a:t>
            </a:r>
          </a:p>
          <a:p>
            <a:r>
              <a:rPr lang="en-US" b="1" baseline="30000" dirty="0"/>
              <a:t>34 </a:t>
            </a:r>
            <a:r>
              <a:rPr lang="en-US" dirty="0"/>
              <a:t>And went to him, and bound up his wounds, pouring in oil and wine, and set him on his own beast, and brought him to an inn, and took care of him.</a:t>
            </a:r>
          </a:p>
          <a:p>
            <a:r>
              <a:rPr lang="en-US" b="1" baseline="30000" dirty="0"/>
              <a:t>35 </a:t>
            </a:r>
            <a:r>
              <a:rPr lang="en-US" dirty="0"/>
              <a:t>And on the morrow when he departed, he took out two pence, and gave them to the host, and said unto him, Take care of him; and whatsoever thou </a:t>
            </a:r>
            <a:r>
              <a:rPr lang="en-US" dirty="0" err="1"/>
              <a:t>spendest</a:t>
            </a:r>
            <a:r>
              <a:rPr lang="en-US" dirty="0"/>
              <a:t> more, when I come again, I will repay thee.</a:t>
            </a:r>
          </a:p>
          <a:p>
            <a:r>
              <a:rPr lang="en-US" b="1" baseline="30000" dirty="0"/>
              <a:t>36 </a:t>
            </a:r>
            <a:r>
              <a:rPr lang="en-US" dirty="0"/>
              <a:t>Which now of these three, </a:t>
            </a:r>
            <a:r>
              <a:rPr lang="en-US" dirty="0" err="1"/>
              <a:t>thinkest</a:t>
            </a:r>
            <a:r>
              <a:rPr lang="en-US" dirty="0"/>
              <a:t> thou, was </a:t>
            </a:r>
            <a:r>
              <a:rPr lang="en-US" dirty="0" err="1"/>
              <a:t>neighbour</a:t>
            </a:r>
            <a:r>
              <a:rPr lang="en-US" dirty="0"/>
              <a:t> unto him that fell among the thieves?</a:t>
            </a:r>
          </a:p>
          <a:p>
            <a:r>
              <a:rPr lang="en-US" b="1" baseline="30000" dirty="0"/>
              <a:t>37 </a:t>
            </a:r>
            <a:r>
              <a:rPr lang="en-US" dirty="0"/>
              <a:t>And he said, </a:t>
            </a:r>
            <a:r>
              <a:rPr lang="en-US" b="1" dirty="0"/>
              <a:t>He that shewed mercy on him. Then said Jesus unto him, Go, and do thou likewise.</a:t>
            </a:r>
          </a:p>
          <a:p>
            <a:endParaRPr lang="en-US" dirty="0"/>
          </a:p>
        </p:txBody>
      </p:sp>
      <p:sp>
        <p:nvSpPr>
          <p:cNvPr id="4" name="Slide Number Placeholder 3"/>
          <p:cNvSpPr>
            <a:spLocks noGrp="1"/>
          </p:cNvSpPr>
          <p:nvPr>
            <p:ph type="sldNum" sz="quarter" idx="10"/>
          </p:nvPr>
        </p:nvSpPr>
        <p:spPr/>
        <p:txBody>
          <a:bodyPr/>
          <a:lstStyle/>
          <a:p>
            <a:fld id="{D4706BB3-5F47-6D41-A8CE-917C2AC146DD}" type="slidenum">
              <a:rPr lang="en-US" smtClean="0"/>
              <a:t>12</a:t>
            </a:fld>
            <a:endParaRPr lang="en-US"/>
          </a:p>
        </p:txBody>
      </p:sp>
    </p:spTree>
    <p:extLst>
      <p:ext uri="{BB962C8B-B14F-4D97-AF65-F5344CB8AC3E}">
        <p14:creationId xmlns:p14="http://schemas.microsoft.com/office/powerpoint/2010/main" val="2547736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9:29</a:t>
            </a:r>
            <a:r>
              <a:rPr lang="en-US" b="1" baseline="30000" dirty="0"/>
              <a:t> </a:t>
            </a:r>
            <a:r>
              <a:rPr lang="en-US" dirty="0"/>
              <a:t>And he said unto them, This kind can come forth by nothing, but by prayer and fasting.</a:t>
            </a:r>
          </a:p>
          <a:p>
            <a:endParaRPr lang="en-US" dirty="0"/>
          </a:p>
          <a:p>
            <a:r>
              <a:rPr lang="en-US" dirty="0"/>
              <a:t>2 Timothy 2:15</a:t>
            </a:r>
            <a:r>
              <a:rPr lang="en-US" b="1" baseline="30000" dirty="0"/>
              <a:t> </a:t>
            </a:r>
            <a:r>
              <a:rPr lang="en-US" dirty="0"/>
              <a:t>Study to shew thyself approved unto God, a workman that </a:t>
            </a:r>
            <a:r>
              <a:rPr lang="en-US" dirty="0" err="1"/>
              <a:t>needeth</a:t>
            </a:r>
            <a:r>
              <a:rPr lang="en-US" dirty="0"/>
              <a:t> not to be ashamed, rightly dividing the word of truth.</a:t>
            </a:r>
          </a:p>
          <a:p>
            <a:endParaRPr lang="en-US" dirty="0"/>
          </a:p>
          <a:p>
            <a:r>
              <a:rPr lang="en-US" dirty="0"/>
              <a:t>Proverbs 22:6</a:t>
            </a:r>
          </a:p>
          <a:p>
            <a:r>
              <a:rPr lang="en-US" b="1" baseline="30000" dirty="0"/>
              <a:t>6 </a:t>
            </a:r>
            <a:r>
              <a:rPr lang="en-US" dirty="0"/>
              <a:t>Train up a child in the way he should go: and when he is old, he will not depart from it.</a:t>
            </a:r>
          </a:p>
          <a:p>
            <a:endParaRPr lang="en-US" dirty="0"/>
          </a:p>
          <a:p>
            <a:r>
              <a:rPr lang="en-US" dirty="0"/>
              <a:t>Article: I’m Raising My Child Without Religion, and Don’t Worry, They’re Not Going to be a Bad Person.</a:t>
            </a:r>
          </a:p>
          <a:p>
            <a:endParaRPr lang="en-US" dirty="0"/>
          </a:p>
          <a:p>
            <a:r>
              <a:rPr lang="en-US" dirty="0"/>
              <a:t>“Actually, we’re not. We aren’t against raising the baby religiously, but Jason and I have decided that we are going to wait. We are going to our child make up his or her own mind about spirituality and religion.”</a:t>
            </a:r>
          </a:p>
          <a:p>
            <a:endParaRPr lang="en-US" dirty="0"/>
          </a:p>
          <a:p>
            <a:r>
              <a:rPr lang="en-US" dirty="0"/>
              <a:t>2 Timothy 3:14-17</a:t>
            </a:r>
          </a:p>
          <a:p>
            <a:r>
              <a:rPr lang="en-US" b="1" baseline="30000" dirty="0"/>
              <a:t>14 </a:t>
            </a:r>
            <a:r>
              <a:rPr lang="en-US" dirty="0"/>
              <a:t>But continue thou in the things which thou hast learned and hast been assured of, knowing of whom thou hast learned them;</a:t>
            </a:r>
          </a:p>
          <a:p>
            <a:r>
              <a:rPr lang="en-US" b="1" baseline="30000" dirty="0"/>
              <a:t>15 </a:t>
            </a:r>
            <a:r>
              <a:rPr lang="en-US" dirty="0"/>
              <a:t>And that from a child thou hast known the holy scriptures, which are able to make thee wise unto salvation through faith which is in Christ Jesus.</a:t>
            </a:r>
          </a:p>
          <a:p>
            <a:r>
              <a:rPr lang="en-US" b="1" baseline="30000" dirty="0"/>
              <a:t>16 </a:t>
            </a:r>
            <a:r>
              <a:rPr lang="en-US" dirty="0"/>
              <a:t>All scripture is given by inspiration of God, and is profitable for doctrine, for reproof, for correction, for instruction in righteousness:</a:t>
            </a:r>
          </a:p>
          <a:p>
            <a:r>
              <a:rPr lang="en-US" b="1" baseline="30000" dirty="0"/>
              <a:t>17 </a:t>
            </a:r>
            <a:r>
              <a:rPr lang="en-US" dirty="0"/>
              <a:t>That the man of God may be perfect, thoroughly furnished unto all good works.</a:t>
            </a:r>
          </a:p>
          <a:p>
            <a:endParaRPr lang="en-US" dirty="0"/>
          </a:p>
        </p:txBody>
      </p:sp>
      <p:sp>
        <p:nvSpPr>
          <p:cNvPr id="4" name="Slide Number Placeholder 3"/>
          <p:cNvSpPr>
            <a:spLocks noGrp="1"/>
          </p:cNvSpPr>
          <p:nvPr>
            <p:ph type="sldNum" sz="quarter" idx="10"/>
          </p:nvPr>
        </p:nvSpPr>
        <p:spPr/>
        <p:txBody>
          <a:bodyPr/>
          <a:lstStyle/>
          <a:p>
            <a:fld id="{D4706BB3-5F47-6D41-A8CE-917C2AC146DD}" type="slidenum">
              <a:rPr lang="en-US" smtClean="0"/>
              <a:t>13</a:t>
            </a:fld>
            <a:endParaRPr lang="en-US"/>
          </a:p>
        </p:txBody>
      </p:sp>
    </p:spTree>
    <p:extLst>
      <p:ext uri="{BB962C8B-B14F-4D97-AF65-F5344CB8AC3E}">
        <p14:creationId xmlns:p14="http://schemas.microsoft.com/office/powerpoint/2010/main" val="1035187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Thessalonians 5:21-22</a:t>
            </a:r>
          </a:p>
          <a:p>
            <a:r>
              <a:rPr lang="en-US" b="1" baseline="30000" dirty="0"/>
              <a:t>21 </a:t>
            </a:r>
            <a:r>
              <a:rPr lang="en-US" dirty="0"/>
              <a:t>Prove all things; hold fast that which is good.</a:t>
            </a:r>
          </a:p>
          <a:p>
            <a:r>
              <a:rPr lang="en-US" b="1" baseline="30000" dirty="0"/>
              <a:t>22 </a:t>
            </a:r>
            <a:r>
              <a:rPr lang="en-US" dirty="0"/>
              <a:t>Abstain from all appearance of evil.</a:t>
            </a:r>
          </a:p>
          <a:p>
            <a:endParaRPr lang="en-US" dirty="0"/>
          </a:p>
          <a:p>
            <a:r>
              <a:rPr lang="en-US" dirty="0"/>
              <a:t>Hebrews 10:24-25</a:t>
            </a:r>
          </a:p>
          <a:p>
            <a:r>
              <a:rPr lang="en-US" b="1" baseline="30000" dirty="0"/>
              <a:t>24 </a:t>
            </a:r>
            <a:r>
              <a:rPr lang="en-US" dirty="0"/>
              <a:t>And let us consider one another to provoke unto love and to good works:</a:t>
            </a:r>
          </a:p>
          <a:p>
            <a:r>
              <a:rPr lang="en-US" b="1" baseline="30000" dirty="0"/>
              <a:t>25 </a:t>
            </a:r>
            <a:r>
              <a:rPr lang="en-US" dirty="0"/>
              <a:t>Not forsaking the assembling of ourselves together, as the manner of some is; but exhorting one another: and so much the more, as ye see the day approaching.</a:t>
            </a:r>
          </a:p>
          <a:p>
            <a:endParaRPr lang="en-US" dirty="0"/>
          </a:p>
        </p:txBody>
      </p:sp>
      <p:sp>
        <p:nvSpPr>
          <p:cNvPr id="4" name="Slide Number Placeholder 3"/>
          <p:cNvSpPr>
            <a:spLocks noGrp="1"/>
          </p:cNvSpPr>
          <p:nvPr>
            <p:ph type="sldNum" sz="quarter" idx="10"/>
          </p:nvPr>
        </p:nvSpPr>
        <p:spPr/>
        <p:txBody>
          <a:bodyPr/>
          <a:lstStyle/>
          <a:p>
            <a:fld id="{D4706BB3-5F47-6D41-A8CE-917C2AC146DD}" type="slidenum">
              <a:rPr lang="en-US" smtClean="0"/>
              <a:t>14</a:t>
            </a:fld>
            <a:endParaRPr lang="en-US"/>
          </a:p>
        </p:txBody>
      </p:sp>
    </p:spTree>
    <p:extLst>
      <p:ext uri="{BB962C8B-B14F-4D97-AF65-F5344CB8AC3E}">
        <p14:creationId xmlns:p14="http://schemas.microsoft.com/office/powerpoint/2010/main" val="652077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Hebrews 5:12</a:t>
            </a:r>
          </a:p>
          <a:p>
            <a:r>
              <a:rPr lang="en-US" b="1" baseline="30000" dirty="0"/>
              <a:t>12 </a:t>
            </a:r>
            <a:r>
              <a:rPr lang="en-US" dirty="0"/>
              <a:t>For when for the time ye ought to be teachers, ye have need that one teach you again which be the first principles of the oracles of God; and are become such as have need of milk, and not of strong meat.</a:t>
            </a:r>
          </a:p>
          <a:p>
            <a:endParaRPr lang="en-US" dirty="0"/>
          </a:p>
          <a:p>
            <a:r>
              <a:rPr lang="en-US" dirty="0"/>
              <a:t>1 Peter 2:1-2</a:t>
            </a:r>
          </a:p>
          <a:p>
            <a:r>
              <a:rPr lang="en-US" dirty="0"/>
              <a:t>1</a:t>
            </a:r>
            <a:r>
              <a:rPr lang="en-US" b="1" dirty="0"/>
              <a:t> </a:t>
            </a:r>
            <a:r>
              <a:rPr lang="en-US" dirty="0"/>
              <a:t>Wherefore laying aside all malice, and all guile, and hypocrisies, and envies, and all evil </a:t>
            </a:r>
            <a:r>
              <a:rPr lang="en-US" dirty="0" err="1"/>
              <a:t>speakings</a:t>
            </a:r>
            <a:r>
              <a:rPr lang="en-US" dirty="0"/>
              <a:t>,</a:t>
            </a:r>
          </a:p>
          <a:p>
            <a:r>
              <a:rPr lang="en-US" b="1" baseline="30000" dirty="0"/>
              <a:t>2 </a:t>
            </a:r>
            <a:r>
              <a:rPr lang="en-US" dirty="0"/>
              <a:t>As newborn babes, desire the sincere milk of the word, that ye may grow thereby:</a:t>
            </a:r>
          </a:p>
          <a:p>
            <a:endParaRPr lang="en-US" dirty="0"/>
          </a:p>
        </p:txBody>
      </p:sp>
      <p:sp>
        <p:nvSpPr>
          <p:cNvPr id="4" name="Slide Number Placeholder 3"/>
          <p:cNvSpPr>
            <a:spLocks noGrp="1"/>
          </p:cNvSpPr>
          <p:nvPr>
            <p:ph type="sldNum" sz="quarter" idx="10"/>
          </p:nvPr>
        </p:nvSpPr>
        <p:spPr/>
        <p:txBody>
          <a:bodyPr/>
          <a:lstStyle/>
          <a:p>
            <a:fld id="{D4706BB3-5F47-6D41-A8CE-917C2AC146DD}" type="slidenum">
              <a:rPr lang="en-US" smtClean="0"/>
              <a:t>15</a:t>
            </a:fld>
            <a:endParaRPr lang="en-US"/>
          </a:p>
        </p:txBody>
      </p:sp>
    </p:spTree>
    <p:extLst>
      <p:ext uri="{BB962C8B-B14F-4D97-AF65-F5344CB8AC3E}">
        <p14:creationId xmlns:p14="http://schemas.microsoft.com/office/powerpoint/2010/main" val="2529896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not think about others, but reflect and think about </a:t>
            </a:r>
            <a:r>
              <a:rPr lang="en-US" baseline="0" dirty="0" err="1"/>
              <a:t>ourself</a:t>
            </a:r>
            <a:r>
              <a:rPr lang="en-US" baseline="0" dirty="0"/>
              <a:t>.</a:t>
            </a:r>
          </a:p>
          <a:p>
            <a:endParaRPr lang="en-US" baseline="0" dirty="0"/>
          </a:p>
          <a:p>
            <a:r>
              <a:rPr lang="en-US" baseline="0" dirty="0"/>
              <a:t>Jesus said GO, TEACH, BAPTIZE!</a:t>
            </a:r>
          </a:p>
          <a:p>
            <a:endParaRPr lang="en-US" baseline="0" dirty="0"/>
          </a:p>
          <a:p>
            <a:pPr defTabSz="465887">
              <a:defRPr/>
            </a:pPr>
            <a:endParaRPr lang="en-US" dirty="0"/>
          </a:p>
          <a:p>
            <a:endParaRPr lang="en-US" dirty="0"/>
          </a:p>
        </p:txBody>
      </p:sp>
      <p:sp>
        <p:nvSpPr>
          <p:cNvPr id="4" name="Slide Number Placeholder 3"/>
          <p:cNvSpPr>
            <a:spLocks noGrp="1"/>
          </p:cNvSpPr>
          <p:nvPr>
            <p:ph type="sldNum" sz="quarter" idx="10"/>
          </p:nvPr>
        </p:nvSpPr>
        <p:spPr/>
        <p:txBody>
          <a:bodyPr/>
          <a:lstStyle/>
          <a:p>
            <a:fld id="{D4706BB3-5F47-6D41-A8CE-917C2AC146DD}" type="slidenum">
              <a:rPr lang="en-US" smtClean="0"/>
              <a:t>16</a:t>
            </a:fld>
            <a:endParaRPr lang="en-US"/>
          </a:p>
        </p:txBody>
      </p:sp>
    </p:spTree>
    <p:extLst>
      <p:ext uri="{BB962C8B-B14F-4D97-AF65-F5344CB8AC3E}">
        <p14:creationId xmlns:p14="http://schemas.microsoft.com/office/powerpoint/2010/main" val="4214876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If we are NOT GOING,</a:t>
            </a:r>
            <a:r>
              <a:rPr lang="en-US" baseline="0" dirty="0"/>
              <a:t> TEACHING, BAPTIZING, then t</a:t>
            </a:r>
            <a:r>
              <a:rPr lang="en-US" dirty="0"/>
              <a:t>he Great</a:t>
            </a:r>
            <a:r>
              <a:rPr lang="en-US" baseline="0" dirty="0"/>
              <a:t> Commission for many has become the Great Omission! </a:t>
            </a:r>
            <a:r>
              <a:rPr lang="en-US" baseline="0" dirty="0">
                <a:sym typeface="Wingdings"/>
              </a:rPr>
              <a:t></a:t>
            </a:r>
          </a:p>
          <a:p>
            <a:endParaRPr lang="en-US" baseline="0" dirty="0"/>
          </a:p>
        </p:txBody>
      </p:sp>
      <p:sp>
        <p:nvSpPr>
          <p:cNvPr id="4" name="Slide Number Placeholder 3"/>
          <p:cNvSpPr>
            <a:spLocks noGrp="1"/>
          </p:cNvSpPr>
          <p:nvPr>
            <p:ph type="sldNum" sz="quarter" idx="10"/>
          </p:nvPr>
        </p:nvSpPr>
        <p:spPr/>
        <p:txBody>
          <a:bodyPr/>
          <a:lstStyle/>
          <a:p>
            <a:fld id="{D4706BB3-5F47-6D41-A8CE-917C2AC146DD}" type="slidenum">
              <a:rPr lang="en-US" smtClean="0"/>
              <a:t>17</a:t>
            </a:fld>
            <a:endParaRPr lang="en-US"/>
          </a:p>
        </p:txBody>
      </p:sp>
    </p:spTree>
    <p:extLst>
      <p:ext uri="{BB962C8B-B14F-4D97-AF65-F5344CB8AC3E}">
        <p14:creationId xmlns:p14="http://schemas.microsoft.com/office/powerpoint/2010/main" val="4214876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 of Christians</a:t>
            </a:r>
            <a:r>
              <a:rPr lang="en-US" baseline="0" dirty="0"/>
              <a:t> have never led another person to Christ.</a:t>
            </a:r>
          </a:p>
          <a:p>
            <a:endParaRPr lang="en-US" baseline="0" dirty="0"/>
          </a:p>
          <a:p>
            <a:r>
              <a:rPr lang="en-US" baseline="0" dirty="0"/>
              <a:t>If that’s the case, 277 out of the 292 people who attended this morning have never led anyone to Christ.  _____ out of the _____ people here tonight haven’t led anyone to Christ.</a:t>
            </a:r>
          </a:p>
          <a:p>
            <a:endParaRPr lang="en-US" baseline="0" dirty="0"/>
          </a:p>
          <a:p>
            <a:r>
              <a:rPr lang="en-US" dirty="0"/>
              <a:t>You NEVER</a:t>
            </a:r>
            <a:r>
              <a:rPr lang="en-US" baseline="0" dirty="0"/>
              <a:t> Mentioned Him to Me-Song #</a:t>
            </a:r>
            <a:endParaRPr lang="en-US" dirty="0"/>
          </a:p>
        </p:txBody>
      </p:sp>
      <p:sp>
        <p:nvSpPr>
          <p:cNvPr id="4" name="Slide Number Placeholder 3"/>
          <p:cNvSpPr>
            <a:spLocks noGrp="1"/>
          </p:cNvSpPr>
          <p:nvPr>
            <p:ph type="sldNum" sz="quarter" idx="10"/>
          </p:nvPr>
        </p:nvSpPr>
        <p:spPr/>
        <p:txBody>
          <a:bodyPr/>
          <a:lstStyle/>
          <a:p>
            <a:fld id="{D4706BB3-5F47-6D41-A8CE-917C2AC146DD}" type="slidenum">
              <a:rPr lang="en-US" smtClean="0"/>
              <a:t>18</a:t>
            </a:fld>
            <a:endParaRPr lang="en-US"/>
          </a:p>
        </p:txBody>
      </p:sp>
    </p:spTree>
    <p:extLst>
      <p:ext uri="{BB962C8B-B14F-4D97-AF65-F5344CB8AC3E}">
        <p14:creationId xmlns:p14="http://schemas.microsoft.com/office/powerpoint/2010/main" val="2821845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Jesus separates</a:t>
            </a:r>
            <a:r>
              <a:rPr lang="en-US" baseline="0" dirty="0"/>
              <a:t> the goats from the sheep?  Which side will we be place on-the right or to the left?  </a:t>
            </a:r>
          </a:p>
          <a:p>
            <a:endParaRPr lang="en-US" baseline="0" dirty="0"/>
          </a:p>
          <a:p>
            <a:r>
              <a:rPr lang="en-US" baseline="0" dirty="0"/>
              <a:t>Jesus sheep will follow Him and do His will, but the goats don’t.</a:t>
            </a:r>
          </a:p>
          <a:p>
            <a:r>
              <a:rPr lang="en-US" baseline="0" dirty="0"/>
              <a:t>Matthew 25:41-46</a:t>
            </a:r>
          </a:p>
          <a:p>
            <a:r>
              <a:rPr lang="en-US" b="1" baseline="30000" dirty="0"/>
              <a:t>41 </a:t>
            </a:r>
            <a:r>
              <a:rPr lang="en-US" dirty="0"/>
              <a:t>Then shall he say also unto them on the left hand, Depart from me, ye cursed, into everlasting fire, prepared for the devil and his angels:</a:t>
            </a:r>
          </a:p>
          <a:p>
            <a:r>
              <a:rPr lang="en-US" b="1" baseline="30000" dirty="0"/>
              <a:t>42 </a:t>
            </a:r>
            <a:r>
              <a:rPr lang="en-US" dirty="0"/>
              <a:t>For I was an </a:t>
            </a:r>
            <a:r>
              <a:rPr lang="en-US" dirty="0" err="1"/>
              <a:t>hungred</a:t>
            </a:r>
            <a:r>
              <a:rPr lang="en-US" dirty="0"/>
              <a:t>, and ye gave me no meat: I was thirsty, and ye gave me no drink:</a:t>
            </a:r>
          </a:p>
          <a:p>
            <a:r>
              <a:rPr lang="en-US" b="1" baseline="30000" dirty="0"/>
              <a:t>43 </a:t>
            </a:r>
            <a:r>
              <a:rPr lang="en-US" dirty="0"/>
              <a:t>I was a stranger, and ye took me not in: naked, and ye clothed me not: sick, and in prison, and ye visited me not.</a:t>
            </a:r>
          </a:p>
          <a:p>
            <a:r>
              <a:rPr lang="en-US" b="1" baseline="30000" dirty="0"/>
              <a:t>44 </a:t>
            </a:r>
            <a:r>
              <a:rPr lang="en-US" dirty="0"/>
              <a:t>Then shall they also answer him, saying, Lord, when saw we thee an </a:t>
            </a:r>
            <a:r>
              <a:rPr lang="en-US" dirty="0" err="1"/>
              <a:t>hungred</a:t>
            </a:r>
            <a:r>
              <a:rPr lang="en-US" dirty="0"/>
              <a:t>, or athirst, or a stranger, or naked, or sick, or in prison, and did not minister unto thee?</a:t>
            </a:r>
          </a:p>
          <a:p>
            <a:r>
              <a:rPr lang="en-US" b="1" baseline="30000" dirty="0"/>
              <a:t>45 </a:t>
            </a:r>
            <a:r>
              <a:rPr lang="en-US" dirty="0"/>
              <a:t>Then shall he answer them, saying, Verily I say unto you, Inasmuch as ye did it not to one of the least of these, ye did it not to me.</a:t>
            </a:r>
          </a:p>
          <a:p>
            <a:r>
              <a:rPr lang="en-US" b="1" baseline="30000" dirty="0"/>
              <a:t>46 </a:t>
            </a:r>
            <a:r>
              <a:rPr lang="en-US" dirty="0"/>
              <a:t>And these shall go away into everlasting punishment: but the righteous into life eternal.</a:t>
            </a:r>
          </a:p>
          <a:p>
            <a:endParaRPr lang="en-US" baseline="0" dirty="0"/>
          </a:p>
          <a:p>
            <a:endParaRPr lang="en-US" baseline="0" dirty="0"/>
          </a:p>
          <a:p>
            <a:r>
              <a:rPr lang="en-US" baseline="0" dirty="0"/>
              <a:t>Many of Jesus’ commands require action on our part.</a:t>
            </a:r>
          </a:p>
          <a:p>
            <a:endParaRPr lang="en-US" baseline="0" dirty="0"/>
          </a:p>
          <a:p>
            <a:r>
              <a:rPr lang="en-US" baseline="0" dirty="0"/>
              <a:t>Do unto others, as you would have them do unto you REQUIRES doing</a:t>
            </a:r>
          </a:p>
          <a:p>
            <a:r>
              <a:rPr lang="en-US" baseline="0" dirty="0"/>
              <a:t>It is more blessed to give than to receive REQUIRES giving</a:t>
            </a:r>
          </a:p>
          <a:p>
            <a:r>
              <a:rPr lang="en-US" baseline="0" dirty="0"/>
              <a:t>Go into all the world and preach the gospel REQUIRES going</a:t>
            </a:r>
          </a:p>
          <a:p>
            <a:endParaRPr lang="en-US" dirty="0"/>
          </a:p>
        </p:txBody>
      </p:sp>
      <p:sp>
        <p:nvSpPr>
          <p:cNvPr id="4" name="Slide Number Placeholder 3"/>
          <p:cNvSpPr>
            <a:spLocks noGrp="1"/>
          </p:cNvSpPr>
          <p:nvPr>
            <p:ph type="sldNum" sz="quarter" idx="10"/>
          </p:nvPr>
        </p:nvSpPr>
        <p:spPr/>
        <p:txBody>
          <a:bodyPr/>
          <a:lstStyle/>
          <a:p>
            <a:fld id="{D4706BB3-5F47-6D41-A8CE-917C2AC146DD}" type="slidenum">
              <a:rPr lang="en-US" smtClean="0"/>
              <a:t>19</a:t>
            </a:fld>
            <a:endParaRPr lang="en-US"/>
          </a:p>
        </p:txBody>
      </p:sp>
    </p:spTree>
    <p:extLst>
      <p:ext uri="{BB962C8B-B14F-4D97-AF65-F5344CB8AC3E}">
        <p14:creationId xmlns:p14="http://schemas.microsoft.com/office/powerpoint/2010/main" val="423849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Matthew 28, Jesus gives His final commands to His apostles, “And Jesus came and </a:t>
            </a:r>
            <a:r>
              <a:rPr lang="en-US" baseline="0" dirty="0" err="1"/>
              <a:t>spake</a:t>
            </a:r>
            <a:r>
              <a:rPr lang="en-US" baseline="0" dirty="0"/>
              <a:t> unto them, saying, All power is given unto me in heaven and in earth.  Go ye therefore, and teach all nations, baptizing them in the name of the Father, and of the Son, and of the Holy Ghost:  Teaching them to observe all things whatsoever I have commanded you; and, lo, I am with you always, even unto the end of the world. Amen.</a:t>
            </a:r>
          </a:p>
          <a:p>
            <a:endParaRPr lang="en-US" baseline="0" dirty="0"/>
          </a:p>
          <a:p>
            <a:endParaRPr lang="en-US" baseline="0" dirty="0"/>
          </a:p>
          <a:p>
            <a:endParaRPr lang="en-US" baseline="0" dirty="0"/>
          </a:p>
          <a:p>
            <a:pPr defTabSz="465887">
              <a:defRPr/>
            </a:pPr>
            <a:endParaRPr lang="en-US" dirty="0"/>
          </a:p>
          <a:p>
            <a:endParaRPr lang="en-US" dirty="0"/>
          </a:p>
        </p:txBody>
      </p:sp>
      <p:sp>
        <p:nvSpPr>
          <p:cNvPr id="4" name="Slide Number Placeholder 3"/>
          <p:cNvSpPr>
            <a:spLocks noGrp="1"/>
          </p:cNvSpPr>
          <p:nvPr>
            <p:ph type="sldNum" sz="quarter" idx="10"/>
          </p:nvPr>
        </p:nvSpPr>
        <p:spPr/>
        <p:txBody>
          <a:bodyPr/>
          <a:lstStyle/>
          <a:p>
            <a:fld id="{D4706BB3-5F47-6D41-A8CE-917C2AC146DD}" type="slidenum">
              <a:rPr lang="en-US" smtClean="0"/>
              <a:t>2</a:t>
            </a:fld>
            <a:endParaRPr lang="en-US"/>
          </a:p>
        </p:txBody>
      </p:sp>
    </p:spTree>
    <p:extLst>
      <p:ext uri="{BB962C8B-B14F-4D97-AF65-F5344CB8AC3E}">
        <p14:creationId xmlns:p14="http://schemas.microsoft.com/office/powerpoint/2010/main" val="4214876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preacher said that Luke 9:20-21 was the most well kept command of Jesus—</a:t>
            </a:r>
          </a:p>
          <a:p>
            <a:endParaRPr lang="en-US" baseline="0" dirty="0"/>
          </a:p>
          <a:p>
            <a:r>
              <a:rPr lang="en-US" dirty="0"/>
              <a:t>Don’t omit becoming a Christian!</a:t>
            </a:r>
          </a:p>
          <a:p>
            <a:r>
              <a:rPr lang="en-US" dirty="0"/>
              <a:t>Hear!</a:t>
            </a:r>
          </a:p>
          <a:p>
            <a:r>
              <a:rPr lang="en-US" dirty="0"/>
              <a:t>Belief!</a:t>
            </a:r>
          </a:p>
          <a:p>
            <a:r>
              <a:rPr lang="en-US" dirty="0"/>
              <a:t>Repentance!</a:t>
            </a:r>
          </a:p>
          <a:p>
            <a:r>
              <a:rPr lang="en-US" dirty="0"/>
              <a:t>Confession!</a:t>
            </a:r>
          </a:p>
          <a:p>
            <a:r>
              <a:rPr lang="en-US" dirty="0"/>
              <a:t>Becoming a Christian!</a:t>
            </a:r>
          </a:p>
          <a:p>
            <a:r>
              <a:rPr lang="en-US" dirty="0"/>
              <a:t>Live faithful!</a:t>
            </a:r>
          </a:p>
          <a:p>
            <a:endParaRPr lang="en-US" dirty="0"/>
          </a:p>
          <a:p>
            <a:r>
              <a:rPr lang="en-US" dirty="0"/>
              <a:t>If you have sin, don’t omit Getting your life right!</a:t>
            </a:r>
          </a:p>
          <a:p>
            <a:endParaRPr lang="en-US" baseline="0" dirty="0"/>
          </a:p>
          <a:p>
            <a:r>
              <a:rPr lang="en-US" dirty="0"/>
              <a:t>If our life isn’t right, our name will be omitted from the Book of Life!  </a:t>
            </a:r>
          </a:p>
          <a:p>
            <a:endParaRPr lang="en-US" dirty="0"/>
          </a:p>
          <a:p>
            <a:r>
              <a:rPr lang="en-US" dirty="0"/>
              <a:t>Make the necessary changes to your life tonight as we stand and sing.</a:t>
            </a:r>
          </a:p>
        </p:txBody>
      </p:sp>
      <p:sp>
        <p:nvSpPr>
          <p:cNvPr id="4" name="Slide Number Placeholder 3"/>
          <p:cNvSpPr>
            <a:spLocks noGrp="1"/>
          </p:cNvSpPr>
          <p:nvPr>
            <p:ph type="sldNum" sz="quarter" idx="10"/>
          </p:nvPr>
        </p:nvSpPr>
        <p:spPr/>
        <p:txBody>
          <a:bodyPr/>
          <a:lstStyle/>
          <a:p>
            <a:fld id="{D4706BB3-5F47-6D41-A8CE-917C2AC146DD}" type="slidenum">
              <a:rPr lang="en-US" smtClean="0"/>
              <a:t>20</a:t>
            </a:fld>
            <a:endParaRPr lang="en-US"/>
          </a:p>
        </p:txBody>
      </p:sp>
    </p:spTree>
    <p:extLst>
      <p:ext uri="{BB962C8B-B14F-4D97-AF65-F5344CB8AC3E}">
        <p14:creationId xmlns:p14="http://schemas.microsoft.com/office/powerpoint/2010/main" val="248045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the message of Christ to each of us, but how many of us are actually doing it?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4706BB3-5F47-6D41-A8CE-917C2AC146DD}" type="slidenum">
              <a:rPr lang="en-US" smtClean="0"/>
              <a:t>3</a:t>
            </a:fld>
            <a:endParaRPr lang="en-US"/>
          </a:p>
        </p:txBody>
      </p:sp>
    </p:spTree>
    <p:extLst>
      <p:ext uri="{BB962C8B-B14F-4D97-AF65-F5344CB8AC3E}">
        <p14:creationId xmlns:p14="http://schemas.microsoft.com/office/powerpoint/2010/main" val="421487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different kinds of sins in the Bible: </a:t>
            </a:r>
          </a:p>
          <a:p>
            <a:pPr marL="232943" indent="-232943">
              <a:buAutoNum type="arabicPeriod"/>
            </a:pPr>
            <a:r>
              <a:rPr lang="en-US" baseline="0" dirty="0"/>
              <a:t>Sins of Commission</a:t>
            </a:r>
          </a:p>
          <a:p>
            <a:pPr marL="232943" indent="-232943">
              <a:buAutoNum type="arabicPeriod"/>
            </a:pPr>
            <a:r>
              <a:rPr lang="en-US" baseline="0" dirty="0"/>
              <a:t>Sins of Omission</a:t>
            </a:r>
          </a:p>
          <a:p>
            <a:pPr marL="232943" indent="-232943">
              <a:buAutoNum type="arabicPeriod"/>
            </a:pPr>
            <a:endParaRPr lang="en-US" baseline="0" dirty="0"/>
          </a:p>
        </p:txBody>
      </p:sp>
      <p:sp>
        <p:nvSpPr>
          <p:cNvPr id="4" name="Slide Number Placeholder 3"/>
          <p:cNvSpPr>
            <a:spLocks noGrp="1"/>
          </p:cNvSpPr>
          <p:nvPr>
            <p:ph type="sldNum" sz="quarter" idx="10"/>
          </p:nvPr>
        </p:nvSpPr>
        <p:spPr/>
        <p:txBody>
          <a:bodyPr/>
          <a:lstStyle/>
          <a:p>
            <a:fld id="{D4706BB3-5F47-6D41-A8CE-917C2AC146DD}" type="slidenum">
              <a:rPr lang="en-US" smtClean="0"/>
              <a:t>4</a:t>
            </a:fld>
            <a:endParaRPr lang="en-US"/>
          </a:p>
        </p:txBody>
      </p:sp>
    </p:spTree>
    <p:extLst>
      <p:ext uri="{BB962C8B-B14F-4D97-AF65-F5344CB8AC3E}">
        <p14:creationId xmlns:p14="http://schemas.microsoft.com/office/powerpoint/2010/main" val="90381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sin of commission is to know something is wrong</a:t>
            </a:r>
            <a:r>
              <a:rPr lang="is-IS" baseline="0" dirty="0"/>
              <a:t>…and do it anyway.</a:t>
            </a:r>
            <a:endParaRPr lang="en-US" baseline="0" dirty="0"/>
          </a:p>
          <a:p>
            <a:endParaRPr lang="en-US" baseline="0" dirty="0"/>
          </a:p>
          <a:p>
            <a:r>
              <a:rPr lang="en-US" dirty="0"/>
              <a:t>Matthew 23:15 </a:t>
            </a:r>
            <a:r>
              <a:rPr lang="en-US" b="1" baseline="30000" dirty="0"/>
              <a:t>15 </a:t>
            </a:r>
            <a:r>
              <a:rPr lang="en-US" dirty="0"/>
              <a:t>Woe unto you, scribes and Pharisees, hypocrites! for ye compass sea and land to make one proselyte, and when he is made, ye make him twofold more the child of hell than yourselves.</a:t>
            </a:r>
          </a:p>
          <a:p>
            <a:endParaRPr lang="en-US" dirty="0"/>
          </a:p>
          <a:p>
            <a:r>
              <a:rPr lang="en-US" dirty="0"/>
              <a:t>Romans 12:9 </a:t>
            </a:r>
            <a:r>
              <a:rPr lang="en-US" b="1" baseline="30000" dirty="0"/>
              <a:t>9 </a:t>
            </a:r>
            <a:r>
              <a:rPr lang="en-US" dirty="0"/>
              <a:t>Let love be without dissimulation. Abhor that which is evil; cleave to that which is good.</a:t>
            </a:r>
          </a:p>
          <a:p>
            <a:endParaRPr lang="en-US" dirty="0"/>
          </a:p>
          <a:p>
            <a:r>
              <a:rPr lang="en-US" dirty="0"/>
              <a:t>Mark 9:42 </a:t>
            </a:r>
            <a:r>
              <a:rPr lang="en-US" b="1" baseline="30000" dirty="0"/>
              <a:t>42 </a:t>
            </a:r>
            <a:r>
              <a:rPr lang="en-US" dirty="0"/>
              <a:t>And whosoever shall offend one of these little ones that believe in me, it is better for him that a millstone were hanged about his neck, and he were cast into the sea.</a:t>
            </a:r>
          </a:p>
          <a:p>
            <a:endParaRPr lang="en-US" dirty="0"/>
          </a:p>
          <a:p>
            <a:r>
              <a:rPr lang="en-US" dirty="0"/>
              <a:t>Romans 1:24 </a:t>
            </a:r>
            <a:r>
              <a:rPr lang="en-US" b="1" baseline="30000" dirty="0"/>
              <a:t>24 </a:t>
            </a:r>
            <a:r>
              <a:rPr lang="en-US" dirty="0"/>
              <a:t>Wherefore God also gave them up to uncleanness through the lusts of their own hearts, to </a:t>
            </a:r>
            <a:r>
              <a:rPr lang="en-US" dirty="0" err="1"/>
              <a:t>dishonour</a:t>
            </a:r>
            <a:r>
              <a:rPr lang="en-US" dirty="0"/>
              <a:t> their own bodies between themselves:</a:t>
            </a:r>
          </a:p>
          <a:p>
            <a:endParaRPr lang="en-US" dirty="0"/>
          </a:p>
          <a:p>
            <a:r>
              <a:rPr lang="en-US" dirty="0"/>
              <a:t>Mark 3:29 </a:t>
            </a:r>
            <a:r>
              <a:rPr lang="en-US" b="1" baseline="30000" dirty="0"/>
              <a:t>29 </a:t>
            </a:r>
            <a:r>
              <a:rPr lang="en-US" dirty="0"/>
              <a:t>But he that shall blaspheme against the Holy Ghost hath never forgiveness, but is in danger of eternal damnation.</a:t>
            </a:r>
          </a:p>
          <a:p>
            <a:endParaRPr lang="en-US" dirty="0"/>
          </a:p>
          <a:p>
            <a:r>
              <a:rPr lang="en-US" dirty="0"/>
              <a:t>Galatians 5:20 </a:t>
            </a:r>
            <a:r>
              <a:rPr lang="en-US" b="1" baseline="30000" dirty="0"/>
              <a:t>20 </a:t>
            </a:r>
            <a:r>
              <a:rPr lang="en-US" dirty="0"/>
              <a:t>Idolatry, witchcraft, hatred, variance, emulations, wrath, strife, seditions, heresies,</a:t>
            </a:r>
          </a:p>
          <a:p>
            <a:endParaRPr lang="en-US" dirty="0"/>
          </a:p>
          <a:p>
            <a:r>
              <a:rPr lang="en-US" dirty="0"/>
              <a:t>1 Peter 2:1</a:t>
            </a:r>
            <a:r>
              <a:rPr lang="en-US" b="1" dirty="0"/>
              <a:t> </a:t>
            </a:r>
            <a:r>
              <a:rPr lang="en-US" dirty="0"/>
              <a:t>Wherefore laying aside all malice, and all guile, and hypocrisies, and envies, and all evil </a:t>
            </a:r>
            <a:r>
              <a:rPr lang="en-US" dirty="0" err="1"/>
              <a:t>speakings</a:t>
            </a:r>
            <a:r>
              <a:rPr lang="en-US" dirty="0"/>
              <a:t>,</a:t>
            </a:r>
          </a:p>
          <a:p>
            <a:endParaRPr lang="en-US" dirty="0"/>
          </a:p>
          <a:p>
            <a:r>
              <a:rPr lang="en-US" dirty="0"/>
              <a:t>1 Corinthians 6:10</a:t>
            </a:r>
            <a:r>
              <a:rPr lang="en-US" b="1" baseline="30000" dirty="0"/>
              <a:t> </a:t>
            </a:r>
            <a:r>
              <a:rPr lang="en-US" dirty="0"/>
              <a:t>Nor thieves, nor covetous, nor drunkards, nor revilers, nor extortioners, shall inherit the kingdom of God.</a:t>
            </a:r>
          </a:p>
          <a:p>
            <a:endParaRPr lang="en-US" dirty="0"/>
          </a:p>
          <a:p>
            <a:r>
              <a:rPr lang="en-US" dirty="0"/>
              <a:t>Romans 1:29</a:t>
            </a:r>
            <a:r>
              <a:rPr lang="en-US" b="1" baseline="30000" dirty="0"/>
              <a:t> </a:t>
            </a:r>
            <a:r>
              <a:rPr lang="en-US" dirty="0"/>
              <a:t>Being filled with all unrighteousness, fornication, wickedness, covetousness, maliciousness; full of envy, murder, debate, deceit, malignity; whisperers,</a:t>
            </a:r>
          </a:p>
        </p:txBody>
      </p:sp>
      <p:sp>
        <p:nvSpPr>
          <p:cNvPr id="4" name="Slide Number Placeholder 3"/>
          <p:cNvSpPr>
            <a:spLocks noGrp="1"/>
          </p:cNvSpPr>
          <p:nvPr>
            <p:ph type="sldNum" sz="quarter" idx="10"/>
          </p:nvPr>
        </p:nvSpPr>
        <p:spPr/>
        <p:txBody>
          <a:bodyPr/>
          <a:lstStyle/>
          <a:p>
            <a:fld id="{D4706BB3-5F47-6D41-A8CE-917C2AC146DD}" type="slidenum">
              <a:rPr lang="en-US" smtClean="0"/>
              <a:t>5</a:t>
            </a:fld>
            <a:endParaRPr lang="en-US"/>
          </a:p>
        </p:txBody>
      </p:sp>
    </p:spTree>
    <p:extLst>
      <p:ext uri="{BB962C8B-B14F-4D97-AF65-F5344CB8AC3E}">
        <p14:creationId xmlns:p14="http://schemas.microsoft.com/office/powerpoint/2010/main" val="3334737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feel like the Rich Young Ruler in Matthew 19:16-22</a:t>
            </a:r>
          </a:p>
          <a:p>
            <a:r>
              <a:rPr lang="en-US" dirty="0"/>
              <a:t>And, behold, one came and said unto him, Good Master, what good thing shall I do, that I may have eternal life?</a:t>
            </a:r>
          </a:p>
          <a:p>
            <a:r>
              <a:rPr lang="en-US" b="1" baseline="30000" dirty="0"/>
              <a:t>17 </a:t>
            </a:r>
            <a:r>
              <a:rPr lang="en-US" dirty="0"/>
              <a:t>And he said unto him, Why </a:t>
            </a:r>
            <a:r>
              <a:rPr lang="en-US" dirty="0" err="1"/>
              <a:t>callest</a:t>
            </a:r>
            <a:r>
              <a:rPr lang="en-US" dirty="0"/>
              <a:t> thou me good? there is none good but one, that is, God: but if thou wilt enter into life, keep the commandments.</a:t>
            </a:r>
          </a:p>
          <a:p>
            <a:r>
              <a:rPr lang="en-US" b="1" baseline="30000" dirty="0"/>
              <a:t>18 </a:t>
            </a:r>
            <a:r>
              <a:rPr lang="en-US" dirty="0"/>
              <a:t>He </a:t>
            </a:r>
            <a:r>
              <a:rPr lang="en-US" dirty="0" err="1"/>
              <a:t>saith</a:t>
            </a:r>
            <a:r>
              <a:rPr lang="en-US" dirty="0"/>
              <a:t> unto him, Which? Jesus said, Thou shalt do no murder, Thou shalt not commit adultery, Thou shalt not steal, Thou shalt not bear false witness,</a:t>
            </a:r>
          </a:p>
          <a:p>
            <a:r>
              <a:rPr lang="en-US" b="1" baseline="30000" dirty="0"/>
              <a:t>19 </a:t>
            </a:r>
            <a:r>
              <a:rPr lang="en-US" dirty="0" err="1"/>
              <a:t>Honour</a:t>
            </a:r>
            <a:r>
              <a:rPr lang="en-US" dirty="0"/>
              <a:t> thy father and thy mother: and, Thou shalt love thy </a:t>
            </a:r>
            <a:r>
              <a:rPr lang="en-US" dirty="0" err="1"/>
              <a:t>neighbour</a:t>
            </a:r>
            <a:r>
              <a:rPr lang="en-US" dirty="0"/>
              <a:t> as thyself.</a:t>
            </a:r>
          </a:p>
          <a:p>
            <a:r>
              <a:rPr lang="en-US" b="1" baseline="30000" dirty="0"/>
              <a:t>20 </a:t>
            </a:r>
            <a:r>
              <a:rPr lang="en-US" dirty="0"/>
              <a:t>The young man </a:t>
            </a:r>
            <a:r>
              <a:rPr lang="en-US" dirty="0" err="1"/>
              <a:t>saith</a:t>
            </a:r>
            <a:r>
              <a:rPr lang="en-US" dirty="0"/>
              <a:t> unto him, All these things have I kept from my youth up: what lack I yet?</a:t>
            </a:r>
          </a:p>
          <a:p>
            <a:r>
              <a:rPr lang="en-US" b="1" baseline="30000" dirty="0"/>
              <a:t>21 </a:t>
            </a:r>
            <a:r>
              <a:rPr lang="en-US" dirty="0"/>
              <a:t>Jesus said unto him, If thou wilt be perfect, go and sell that thou hast, and give to the poor, and thou shalt have treasure in heaven: and come and follow me.</a:t>
            </a:r>
          </a:p>
          <a:p>
            <a:r>
              <a:rPr lang="en-US" b="1" baseline="30000" dirty="0"/>
              <a:t>22 </a:t>
            </a:r>
            <a:r>
              <a:rPr lang="en-US" dirty="0"/>
              <a:t>But when the young man heard that saying, he went away sorrowful: for he had great possessions.</a:t>
            </a:r>
          </a:p>
          <a:p>
            <a:pPr defTabSz="465887">
              <a:defRPr/>
            </a:pPr>
            <a:r>
              <a:rPr lang="en-US" baseline="0" dirty="0"/>
              <a:t>The sin of omission is failure to do what you can and must do.</a:t>
            </a:r>
            <a:endParaRPr lang="en-US" dirty="0"/>
          </a:p>
          <a:p>
            <a:endParaRPr lang="en-US" dirty="0"/>
          </a:p>
        </p:txBody>
      </p:sp>
      <p:sp>
        <p:nvSpPr>
          <p:cNvPr id="4" name="Slide Number Placeholder 3"/>
          <p:cNvSpPr>
            <a:spLocks noGrp="1"/>
          </p:cNvSpPr>
          <p:nvPr>
            <p:ph type="sldNum" sz="quarter" idx="10"/>
          </p:nvPr>
        </p:nvSpPr>
        <p:spPr/>
        <p:txBody>
          <a:bodyPr/>
          <a:lstStyle/>
          <a:p>
            <a:fld id="{D4706BB3-5F47-6D41-A8CE-917C2AC146DD}" type="slidenum">
              <a:rPr lang="en-US" smtClean="0"/>
              <a:t>6</a:t>
            </a:fld>
            <a:endParaRPr lang="en-US"/>
          </a:p>
        </p:txBody>
      </p:sp>
    </p:spTree>
    <p:extLst>
      <p:ext uri="{BB962C8B-B14F-4D97-AF65-F5344CB8AC3E}">
        <p14:creationId xmlns:p14="http://schemas.microsoft.com/office/powerpoint/2010/main" val="333473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06BB3-5F47-6D41-A8CE-917C2AC146DD}" type="slidenum">
              <a:rPr lang="en-US" smtClean="0"/>
              <a:t>7</a:t>
            </a:fld>
            <a:endParaRPr lang="en-US"/>
          </a:p>
        </p:txBody>
      </p:sp>
    </p:spTree>
    <p:extLst>
      <p:ext uri="{BB962C8B-B14F-4D97-AF65-F5344CB8AC3E}">
        <p14:creationId xmlns:p14="http://schemas.microsoft.com/office/powerpoint/2010/main" val="251108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 of omission is sometimes</a:t>
            </a:r>
            <a:r>
              <a:rPr lang="en-US" baseline="0" dirty="0"/>
              <a:t> called the sin of Knowledge without Practice.</a:t>
            </a:r>
          </a:p>
          <a:p>
            <a:endParaRPr lang="en-US" baseline="0" dirty="0"/>
          </a:p>
          <a:p>
            <a:r>
              <a:rPr lang="en-US" baseline="0" dirty="0"/>
              <a:t>We fail to practice what we know we should be doing in the service to the Lord.</a:t>
            </a:r>
          </a:p>
          <a:p>
            <a:endParaRPr lang="en-US" baseline="0" dirty="0"/>
          </a:p>
          <a:p>
            <a:r>
              <a:rPr lang="en-US" baseline="0" dirty="0"/>
              <a:t>Paul said this about himself--</a:t>
            </a:r>
          </a:p>
          <a:p>
            <a:r>
              <a:rPr lang="en-US" baseline="0" dirty="0"/>
              <a:t>Romans 7:15  For that which I do I allow not: for what I would, that do I not; but what I hate, that do I.</a:t>
            </a:r>
          </a:p>
          <a:p>
            <a:endParaRPr lang="en-US" baseline="0" dirty="0"/>
          </a:p>
          <a:p>
            <a:r>
              <a:rPr lang="en-US" baseline="0" dirty="0"/>
              <a:t>Paul did things he knew he shouldn’t, but he also realized there were things he should be doing that he did do.</a:t>
            </a:r>
          </a:p>
          <a:p>
            <a:endParaRPr lang="en-US" baseline="0" dirty="0"/>
          </a:p>
          <a:p>
            <a:r>
              <a:rPr lang="en-US" baseline="0" dirty="0"/>
              <a:t>Do you find this a struggle for you?</a:t>
            </a:r>
          </a:p>
        </p:txBody>
      </p:sp>
      <p:sp>
        <p:nvSpPr>
          <p:cNvPr id="4" name="Slide Number Placeholder 3"/>
          <p:cNvSpPr>
            <a:spLocks noGrp="1"/>
          </p:cNvSpPr>
          <p:nvPr>
            <p:ph type="sldNum" sz="quarter" idx="10"/>
          </p:nvPr>
        </p:nvSpPr>
        <p:spPr/>
        <p:txBody>
          <a:bodyPr/>
          <a:lstStyle/>
          <a:p>
            <a:fld id="{D4706BB3-5F47-6D41-A8CE-917C2AC146DD}" type="slidenum">
              <a:rPr lang="en-US" smtClean="0"/>
              <a:t>8</a:t>
            </a:fld>
            <a:endParaRPr lang="en-US"/>
          </a:p>
        </p:txBody>
      </p:sp>
    </p:spTree>
    <p:extLst>
      <p:ext uri="{BB962C8B-B14F-4D97-AF65-F5344CB8AC3E}">
        <p14:creationId xmlns:p14="http://schemas.microsoft.com/office/powerpoint/2010/main" val="171805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12:9-21King James Version (KJV)</a:t>
            </a:r>
          </a:p>
          <a:p>
            <a:r>
              <a:rPr lang="en-US" b="1" baseline="30000" dirty="0"/>
              <a:t>9 </a:t>
            </a:r>
            <a:r>
              <a:rPr lang="en-US" dirty="0"/>
              <a:t>Let love be without dissimulation. Abhor that which is evil; cleave to that which is good.</a:t>
            </a:r>
          </a:p>
          <a:p>
            <a:r>
              <a:rPr lang="en-US" b="1" baseline="30000" dirty="0"/>
              <a:t>10 </a:t>
            </a:r>
            <a:r>
              <a:rPr lang="en-US" dirty="0"/>
              <a:t>Be kindly </a:t>
            </a:r>
            <a:r>
              <a:rPr lang="en-US" dirty="0" err="1"/>
              <a:t>affectioned</a:t>
            </a:r>
            <a:r>
              <a:rPr lang="en-US" dirty="0"/>
              <a:t> one to another with brotherly love; in </a:t>
            </a:r>
            <a:r>
              <a:rPr lang="en-US" dirty="0" err="1"/>
              <a:t>honour</a:t>
            </a:r>
            <a:r>
              <a:rPr lang="en-US" dirty="0"/>
              <a:t> preferring one another;</a:t>
            </a:r>
          </a:p>
          <a:p>
            <a:r>
              <a:rPr lang="en-US" b="1" baseline="30000" dirty="0"/>
              <a:t>11 </a:t>
            </a:r>
            <a:r>
              <a:rPr lang="en-US" dirty="0"/>
              <a:t>Not slothful in business; fervent in spirit; serving the Lord;</a:t>
            </a:r>
          </a:p>
          <a:p>
            <a:r>
              <a:rPr lang="en-US" b="1" baseline="30000" dirty="0"/>
              <a:t>12 </a:t>
            </a:r>
            <a:r>
              <a:rPr lang="en-US" dirty="0"/>
              <a:t>Rejoicing in hope; patient in tribulation; continuing instant in prayer;</a:t>
            </a:r>
          </a:p>
          <a:p>
            <a:endParaRPr lang="en-US" dirty="0"/>
          </a:p>
        </p:txBody>
      </p:sp>
      <p:sp>
        <p:nvSpPr>
          <p:cNvPr id="4" name="Slide Number Placeholder 3"/>
          <p:cNvSpPr>
            <a:spLocks noGrp="1"/>
          </p:cNvSpPr>
          <p:nvPr>
            <p:ph type="sldNum" sz="quarter" idx="10"/>
          </p:nvPr>
        </p:nvSpPr>
        <p:spPr/>
        <p:txBody>
          <a:bodyPr/>
          <a:lstStyle/>
          <a:p>
            <a:fld id="{D4706BB3-5F47-6D41-A8CE-917C2AC146DD}" type="slidenum">
              <a:rPr lang="en-US" smtClean="0"/>
              <a:t>9</a:t>
            </a:fld>
            <a:endParaRPr lang="en-US"/>
          </a:p>
        </p:txBody>
      </p:sp>
    </p:spTree>
    <p:extLst>
      <p:ext uri="{BB962C8B-B14F-4D97-AF65-F5344CB8AC3E}">
        <p14:creationId xmlns:p14="http://schemas.microsoft.com/office/powerpoint/2010/main" val="2817308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3/26/2017</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The Great Omission</a:t>
            </a:r>
          </a:p>
        </p:txBody>
      </p:sp>
      <p:sp>
        <p:nvSpPr>
          <p:cNvPr id="3" name="Subtitle 2"/>
          <p:cNvSpPr>
            <a:spLocks noGrp="1"/>
          </p:cNvSpPr>
          <p:nvPr>
            <p:ph type="subTitle" idx="1"/>
          </p:nvPr>
        </p:nvSpPr>
        <p:spPr/>
        <p:txBody>
          <a:bodyPr>
            <a:normAutofit/>
          </a:bodyPr>
          <a:lstStyle/>
          <a:p>
            <a:r>
              <a:rPr lang="en-US" sz="3600" dirty="0"/>
              <a:t>Matthew 28:18-20</a:t>
            </a:r>
          </a:p>
        </p:txBody>
      </p:sp>
    </p:spTree>
    <p:extLst>
      <p:ext uri="{BB962C8B-B14F-4D97-AF65-F5344CB8AC3E}">
        <p14:creationId xmlns:p14="http://schemas.microsoft.com/office/powerpoint/2010/main" val="1935911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Have you failed to</a:t>
            </a:r>
            <a:r>
              <a:rPr lang="is-IS" sz="5400" dirty="0"/>
              <a:t>….?</a:t>
            </a:r>
            <a:endParaRPr lang="en-US" sz="5400" dirty="0"/>
          </a:p>
        </p:txBody>
      </p:sp>
      <p:sp>
        <p:nvSpPr>
          <p:cNvPr id="3" name="Content Placeholder 2"/>
          <p:cNvSpPr>
            <a:spLocks noGrp="1"/>
          </p:cNvSpPr>
          <p:nvPr>
            <p:ph idx="1"/>
          </p:nvPr>
        </p:nvSpPr>
        <p:spPr>
          <a:xfrm>
            <a:off x="712787" y="3012141"/>
            <a:ext cx="8257353" cy="3659417"/>
          </a:xfrm>
        </p:spPr>
        <p:txBody>
          <a:bodyPr>
            <a:normAutofit/>
          </a:bodyPr>
          <a:lstStyle/>
          <a:p>
            <a:pPr marL="0">
              <a:spcAft>
                <a:spcPts val="0"/>
              </a:spcAft>
            </a:pPr>
            <a:r>
              <a:rPr lang="en-US" sz="3600" dirty="0"/>
              <a:t>Practice hospitality? Bless others? Rejoice with others? Weep with others? Live in harmony? Be the same mind? Be humble? Be honest? Live peaceably? Overcome evil? </a:t>
            </a:r>
            <a:r>
              <a:rPr lang="en-US" sz="2600" dirty="0"/>
              <a:t>Rom. 12:9-21</a:t>
            </a:r>
          </a:p>
          <a:p>
            <a:endParaRPr lang="en-US" sz="3600" dirty="0"/>
          </a:p>
        </p:txBody>
      </p:sp>
    </p:spTree>
    <p:extLst>
      <p:ext uri="{BB962C8B-B14F-4D97-AF65-F5344CB8AC3E}">
        <p14:creationId xmlns:p14="http://schemas.microsoft.com/office/powerpoint/2010/main" val="2474700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Have you failed</a:t>
            </a:r>
            <a:r>
              <a:rPr lang="is-IS" sz="5400" dirty="0"/>
              <a:t>….?</a:t>
            </a:r>
            <a:endParaRPr lang="en-US" sz="5400" dirty="0"/>
          </a:p>
        </p:txBody>
      </p:sp>
      <p:sp>
        <p:nvSpPr>
          <p:cNvPr id="3" name="Content Placeholder 2"/>
          <p:cNvSpPr>
            <a:spLocks noGrp="1"/>
          </p:cNvSpPr>
          <p:nvPr>
            <p:ph idx="1"/>
          </p:nvPr>
        </p:nvSpPr>
        <p:spPr/>
        <p:txBody>
          <a:bodyPr>
            <a:normAutofit/>
          </a:bodyPr>
          <a:lstStyle/>
          <a:p>
            <a:r>
              <a:rPr lang="en-US" sz="3600" dirty="0"/>
              <a:t>Love the Lord with all your heart?  All your soul?  All your mind?  All your strength?</a:t>
            </a:r>
          </a:p>
          <a:p>
            <a:r>
              <a:rPr lang="en-US" sz="3600" dirty="0"/>
              <a:t>Love your neighbor as yourself?</a:t>
            </a:r>
          </a:p>
          <a:p>
            <a:pPr lvl="5"/>
            <a:r>
              <a:rPr lang="en-US" sz="3000" dirty="0"/>
              <a:t>Mark 12:30-31</a:t>
            </a:r>
          </a:p>
        </p:txBody>
      </p:sp>
    </p:spTree>
    <p:extLst>
      <p:ext uri="{BB962C8B-B14F-4D97-AF65-F5344CB8AC3E}">
        <p14:creationId xmlns:p14="http://schemas.microsoft.com/office/powerpoint/2010/main" val="55573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Are you like the</a:t>
            </a:r>
            <a:r>
              <a:rPr lang="is-IS" sz="5400" dirty="0"/>
              <a:t>….?	</a:t>
            </a:r>
            <a:endParaRPr lang="en-US" sz="5400" dirty="0"/>
          </a:p>
        </p:txBody>
      </p:sp>
      <p:sp>
        <p:nvSpPr>
          <p:cNvPr id="3" name="Content Placeholder 2"/>
          <p:cNvSpPr>
            <a:spLocks noGrp="1"/>
          </p:cNvSpPr>
          <p:nvPr>
            <p:ph idx="1"/>
          </p:nvPr>
        </p:nvSpPr>
        <p:spPr/>
        <p:txBody>
          <a:bodyPr>
            <a:normAutofit/>
          </a:bodyPr>
          <a:lstStyle/>
          <a:p>
            <a:r>
              <a:rPr lang="en-US" sz="3600" dirty="0"/>
              <a:t>Priest?</a:t>
            </a:r>
          </a:p>
          <a:p>
            <a:r>
              <a:rPr lang="en-US" sz="3600" dirty="0"/>
              <a:t>Levite?</a:t>
            </a:r>
          </a:p>
          <a:p>
            <a:r>
              <a:rPr lang="en-US" sz="3600" dirty="0"/>
              <a:t>Have you omitted loving your neighbor? Luke 10:30-37</a:t>
            </a:r>
          </a:p>
        </p:txBody>
      </p:sp>
    </p:spTree>
    <p:extLst>
      <p:ext uri="{BB962C8B-B14F-4D97-AF65-F5344CB8AC3E}">
        <p14:creationId xmlns:p14="http://schemas.microsoft.com/office/powerpoint/2010/main" val="129324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Have you omitted</a:t>
            </a:r>
            <a:r>
              <a:rPr lang="is-IS" sz="5400" dirty="0"/>
              <a:t>….?</a:t>
            </a:r>
            <a:endParaRPr lang="en-US" sz="5400" dirty="0"/>
          </a:p>
        </p:txBody>
      </p:sp>
      <p:sp>
        <p:nvSpPr>
          <p:cNvPr id="3" name="Content Placeholder 2"/>
          <p:cNvSpPr>
            <a:spLocks noGrp="1"/>
          </p:cNvSpPr>
          <p:nvPr>
            <p:ph idx="1"/>
          </p:nvPr>
        </p:nvSpPr>
        <p:spPr/>
        <p:txBody>
          <a:bodyPr>
            <a:normAutofit/>
          </a:bodyPr>
          <a:lstStyle/>
          <a:p>
            <a:r>
              <a:rPr lang="en-US" sz="3600" dirty="0"/>
              <a:t>Searching the Scriptures? John 5:39</a:t>
            </a:r>
          </a:p>
          <a:p>
            <a:r>
              <a:rPr lang="en-US" sz="3600" dirty="0"/>
              <a:t>Studying? 2 Timothy 2:15</a:t>
            </a:r>
          </a:p>
          <a:p>
            <a:r>
              <a:rPr lang="en-US" sz="3600" dirty="0"/>
              <a:t>Train up your child? Prov. 22:6</a:t>
            </a:r>
          </a:p>
        </p:txBody>
      </p:sp>
    </p:spTree>
    <p:extLst>
      <p:ext uri="{BB962C8B-B14F-4D97-AF65-F5344CB8AC3E}">
        <p14:creationId xmlns:p14="http://schemas.microsoft.com/office/powerpoint/2010/main" val="204459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Have you failed </a:t>
            </a:r>
            <a:r>
              <a:rPr lang="is-IS" sz="5400" dirty="0"/>
              <a:t>….?	</a:t>
            </a:r>
            <a:endParaRPr lang="en-US" sz="5400" dirty="0"/>
          </a:p>
        </p:txBody>
      </p:sp>
      <p:sp>
        <p:nvSpPr>
          <p:cNvPr id="3" name="Content Placeholder 2"/>
          <p:cNvSpPr>
            <a:spLocks noGrp="1"/>
          </p:cNvSpPr>
          <p:nvPr>
            <p:ph idx="1"/>
          </p:nvPr>
        </p:nvSpPr>
        <p:spPr/>
        <p:txBody>
          <a:bodyPr>
            <a:normAutofit lnSpcReduction="10000"/>
          </a:bodyPr>
          <a:lstStyle/>
          <a:p>
            <a:r>
              <a:rPr lang="en-US" sz="3600" dirty="0"/>
              <a:t>Holding fast to what is good?  Abstaining from every form of evil? 1 Thess. 5:21-22</a:t>
            </a:r>
          </a:p>
          <a:p>
            <a:r>
              <a:rPr lang="en-US" sz="3600" dirty="0"/>
              <a:t>Exhorting one another by your attendance or lack of attendance?  Hebrews 10:24-25</a:t>
            </a:r>
          </a:p>
        </p:txBody>
      </p:sp>
    </p:spTree>
    <p:extLst>
      <p:ext uri="{BB962C8B-B14F-4D97-AF65-F5344CB8AC3E}">
        <p14:creationId xmlns:p14="http://schemas.microsoft.com/office/powerpoint/2010/main" val="1859629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Have you failed to</a:t>
            </a:r>
            <a:r>
              <a:rPr lang="is-IS" sz="5400" dirty="0"/>
              <a:t>….?	</a:t>
            </a:r>
            <a:endParaRPr lang="en-US" sz="5400" dirty="0"/>
          </a:p>
        </p:txBody>
      </p:sp>
      <p:sp>
        <p:nvSpPr>
          <p:cNvPr id="3" name="Content Placeholder 2"/>
          <p:cNvSpPr>
            <a:spLocks noGrp="1"/>
          </p:cNvSpPr>
          <p:nvPr>
            <p:ph idx="1"/>
          </p:nvPr>
        </p:nvSpPr>
        <p:spPr/>
        <p:txBody>
          <a:bodyPr>
            <a:normAutofit/>
          </a:bodyPr>
          <a:lstStyle/>
          <a:p>
            <a:r>
              <a:rPr lang="en-US" sz="3600" dirty="0"/>
              <a:t>Grow as a Christian? Heb. 5:12</a:t>
            </a:r>
          </a:p>
          <a:p>
            <a:r>
              <a:rPr lang="en-US" sz="3600" dirty="0"/>
              <a:t>Desire the sincere milk of the word? 1 Pet. 2:1-2</a:t>
            </a:r>
          </a:p>
          <a:p>
            <a:r>
              <a:rPr lang="en-US" sz="3600" dirty="0"/>
              <a:t>Go and teach others?</a:t>
            </a:r>
          </a:p>
        </p:txBody>
      </p:sp>
    </p:spTree>
    <p:extLst>
      <p:ext uri="{BB962C8B-B14F-4D97-AF65-F5344CB8AC3E}">
        <p14:creationId xmlns:p14="http://schemas.microsoft.com/office/powerpoint/2010/main" val="403293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Matthew 28:19</a:t>
            </a:r>
          </a:p>
        </p:txBody>
      </p:sp>
      <p:sp>
        <p:nvSpPr>
          <p:cNvPr id="3" name="Content Placeholder 2"/>
          <p:cNvSpPr>
            <a:spLocks noGrp="1"/>
          </p:cNvSpPr>
          <p:nvPr>
            <p:ph idx="1"/>
          </p:nvPr>
        </p:nvSpPr>
        <p:spPr>
          <a:xfrm>
            <a:off x="712788" y="3012142"/>
            <a:ext cx="8431212" cy="3701522"/>
          </a:xfrm>
        </p:spPr>
        <p:txBody>
          <a:bodyPr>
            <a:normAutofit fontScale="40000" lnSpcReduction="20000"/>
          </a:bodyPr>
          <a:lstStyle/>
          <a:p>
            <a:r>
              <a:rPr lang="en-US" sz="11100" dirty="0"/>
              <a:t>“</a:t>
            </a:r>
            <a:r>
              <a:rPr lang="en-US" sz="11100" dirty="0">
                <a:solidFill>
                  <a:srgbClr val="FFFF00"/>
                </a:solidFill>
              </a:rPr>
              <a:t>GO</a:t>
            </a:r>
            <a:r>
              <a:rPr lang="en-US" sz="11100" dirty="0"/>
              <a:t> ye therefore, and </a:t>
            </a:r>
            <a:r>
              <a:rPr lang="en-US" sz="11100" dirty="0">
                <a:solidFill>
                  <a:srgbClr val="FFFF00"/>
                </a:solidFill>
              </a:rPr>
              <a:t>TEACH</a:t>
            </a:r>
            <a:r>
              <a:rPr lang="en-US" sz="11100" dirty="0"/>
              <a:t> all nations, </a:t>
            </a:r>
            <a:r>
              <a:rPr lang="en-US" sz="11100" dirty="0">
                <a:solidFill>
                  <a:srgbClr val="FFFF00"/>
                </a:solidFill>
              </a:rPr>
              <a:t>BAPTIZING</a:t>
            </a:r>
            <a:r>
              <a:rPr lang="en-US" sz="11100" dirty="0"/>
              <a:t> them in the name of the Father, and of the Son, and of the Holy Ghost:</a:t>
            </a:r>
          </a:p>
          <a:p>
            <a:endParaRPr lang="en-US" dirty="0"/>
          </a:p>
          <a:p>
            <a:endParaRPr lang="en-US" dirty="0"/>
          </a:p>
          <a:p>
            <a:endParaRPr lang="en-US" dirty="0"/>
          </a:p>
        </p:txBody>
      </p:sp>
    </p:spTree>
    <p:extLst>
      <p:ext uri="{BB962C8B-B14F-4D97-AF65-F5344CB8AC3E}">
        <p14:creationId xmlns:p14="http://schemas.microsoft.com/office/powerpoint/2010/main" val="130441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Matthew 28:18-20</a:t>
            </a:r>
          </a:p>
        </p:txBody>
      </p:sp>
      <p:sp>
        <p:nvSpPr>
          <p:cNvPr id="3" name="Content Placeholder 2"/>
          <p:cNvSpPr>
            <a:spLocks noGrp="1"/>
          </p:cNvSpPr>
          <p:nvPr>
            <p:ph idx="1"/>
          </p:nvPr>
        </p:nvSpPr>
        <p:spPr>
          <a:xfrm>
            <a:off x="712788" y="3012142"/>
            <a:ext cx="8431212" cy="3701522"/>
          </a:xfrm>
        </p:spPr>
        <p:txBody>
          <a:bodyPr>
            <a:normAutofit fontScale="55000" lnSpcReduction="20000"/>
          </a:bodyPr>
          <a:lstStyle/>
          <a:p>
            <a:r>
              <a:rPr lang="en-US" sz="7600" dirty="0"/>
              <a:t>“</a:t>
            </a:r>
            <a:r>
              <a:rPr lang="en-US" sz="7600" dirty="0">
                <a:solidFill>
                  <a:srgbClr val="FFFF00"/>
                </a:solidFill>
              </a:rPr>
              <a:t>TEACHING</a:t>
            </a:r>
            <a:r>
              <a:rPr lang="en-US" sz="7600" dirty="0"/>
              <a:t> them to </a:t>
            </a:r>
            <a:r>
              <a:rPr lang="en-US" sz="7600" dirty="0">
                <a:solidFill>
                  <a:srgbClr val="FFFF00"/>
                </a:solidFill>
              </a:rPr>
              <a:t>OBSERVE ALL </a:t>
            </a:r>
            <a:r>
              <a:rPr lang="en-US" sz="7600" dirty="0"/>
              <a:t>things whatsoever I have commanded you; and, lo, I am with you always, even unto the end of the world. Amen.”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78649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Research has </a:t>
            </a:r>
            <a:r>
              <a:rPr lang="en-US" sz="4800" dirty="0"/>
              <a:t>shown</a:t>
            </a:r>
            <a:r>
              <a:rPr lang="is-IS" sz="5400" dirty="0"/>
              <a:t>…</a:t>
            </a:r>
            <a:endParaRPr lang="en-US" sz="5400" dirty="0"/>
          </a:p>
        </p:txBody>
      </p:sp>
      <p:sp>
        <p:nvSpPr>
          <p:cNvPr id="3" name="Content Placeholder 2"/>
          <p:cNvSpPr>
            <a:spLocks noGrp="1"/>
          </p:cNvSpPr>
          <p:nvPr>
            <p:ph idx="1"/>
          </p:nvPr>
        </p:nvSpPr>
        <p:spPr/>
        <p:txBody>
          <a:bodyPr>
            <a:noAutofit/>
          </a:bodyPr>
          <a:lstStyle/>
          <a:p>
            <a:r>
              <a:rPr lang="en-US" sz="4800" dirty="0"/>
              <a:t>95% of Christians have never led another person to Christ.</a:t>
            </a:r>
          </a:p>
        </p:txBody>
      </p:sp>
    </p:spTree>
    <p:extLst>
      <p:ext uri="{BB962C8B-B14F-4D97-AF65-F5344CB8AC3E}">
        <p14:creationId xmlns:p14="http://schemas.microsoft.com/office/powerpoint/2010/main" val="4178711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Are you a goat?</a:t>
            </a:r>
          </a:p>
        </p:txBody>
      </p:sp>
      <p:sp>
        <p:nvSpPr>
          <p:cNvPr id="3" name="Content Placeholder 2"/>
          <p:cNvSpPr>
            <a:spLocks noGrp="1"/>
          </p:cNvSpPr>
          <p:nvPr>
            <p:ph idx="1"/>
          </p:nvPr>
        </p:nvSpPr>
        <p:spPr/>
        <p:txBody>
          <a:bodyPr>
            <a:normAutofit/>
          </a:bodyPr>
          <a:lstStyle/>
          <a:p>
            <a:r>
              <a:rPr lang="en-US" sz="3600" dirty="0"/>
              <a:t>The Final Judgment</a:t>
            </a:r>
          </a:p>
          <a:p>
            <a:pPr lvl="1"/>
            <a:r>
              <a:rPr lang="en-US" sz="3600" dirty="0"/>
              <a:t>Matthew 25:31-46</a:t>
            </a:r>
          </a:p>
          <a:p>
            <a:pPr lvl="2"/>
            <a:r>
              <a:rPr lang="en-US" sz="3200" dirty="0"/>
              <a:t>Separation of the goats and sheep</a:t>
            </a:r>
          </a:p>
        </p:txBody>
      </p:sp>
    </p:spTree>
    <p:extLst>
      <p:ext uri="{BB962C8B-B14F-4D97-AF65-F5344CB8AC3E}">
        <p14:creationId xmlns:p14="http://schemas.microsoft.com/office/powerpoint/2010/main" val="312959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Matthew 28:18-20</a:t>
            </a:r>
          </a:p>
        </p:txBody>
      </p:sp>
      <p:sp>
        <p:nvSpPr>
          <p:cNvPr id="3" name="Content Placeholder 2"/>
          <p:cNvSpPr>
            <a:spLocks noGrp="1"/>
          </p:cNvSpPr>
          <p:nvPr>
            <p:ph idx="1"/>
          </p:nvPr>
        </p:nvSpPr>
        <p:spPr>
          <a:xfrm>
            <a:off x="712788" y="3012142"/>
            <a:ext cx="8431212" cy="3701522"/>
          </a:xfrm>
        </p:spPr>
        <p:txBody>
          <a:bodyPr>
            <a:normAutofit fontScale="32500" lnSpcReduction="20000"/>
          </a:bodyPr>
          <a:lstStyle/>
          <a:p>
            <a:r>
              <a:rPr lang="en-US" sz="11100" dirty="0"/>
              <a:t>“All power is given unto me in heaven and in earth.  Go ye therefore, and teach all nations, baptizing them in the name of the Father, and of the Son, and of the Holy Ghost:</a:t>
            </a:r>
          </a:p>
          <a:p>
            <a:endParaRPr lang="en-US" dirty="0"/>
          </a:p>
          <a:p>
            <a:endParaRPr lang="en-US" dirty="0"/>
          </a:p>
          <a:p>
            <a:endParaRPr lang="en-US" dirty="0"/>
          </a:p>
        </p:txBody>
      </p:sp>
    </p:spTree>
    <p:extLst>
      <p:ext uri="{BB962C8B-B14F-4D97-AF65-F5344CB8AC3E}">
        <p14:creationId xmlns:p14="http://schemas.microsoft.com/office/powerpoint/2010/main" val="10583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Most Kept Command</a:t>
            </a:r>
          </a:p>
        </p:txBody>
      </p:sp>
      <p:sp>
        <p:nvSpPr>
          <p:cNvPr id="3" name="Content Placeholder 2"/>
          <p:cNvSpPr>
            <a:spLocks noGrp="1"/>
          </p:cNvSpPr>
          <p:nvPr>
            <p:ph idx="1"/>
          </p:nvPr>
        </p:nvSpPr>
        <p:spPr/>
        <p:txBody>
          <a:bodyPr>
            <a:normAutofit lnSpcReduction="10000"/>
          </a:bodyPr>
          <a:lstStyle/>
          <a:p>
            <a:pPr marL="0" indent="0">
              <a:spcAft>
                <a:spcPts val="0"/>
              </a:spcAft>
            </a:pPr>
            <a:r>
              <a:rPr lang="en-US" sz="3600" dirty="0"/>
              <a:t>Luke 9:20-21</a:t>
            </a:r>
          </a:p>
          <a:p>
            <a:pPr marL="288925" lvl="1" indent="0">
              <a:spcAft>
                <a:spcPts val="0"/>
              </a:spcAft>
            </a:pPr>
            <a:r>
              <a:rPr lang="en-US" sz="3400" dirty="0"/>
              <a:t>He said unto them, “But whom say ye that I am?”  Peter answering, “The Christ of God.”  And he </a:t>
            </a:r>
            <a:r>
              <a:rPr lang="en-US" sz="3400" dirty="0" err="1"/>
              <a:t>straitly</a:t>
            </a:r>
            <a:r>
              <a:rPr lang="en-US" sz="3400" dirty="0"/>
              <a:t> charged them, and commanded them to tell no man that thing,</a:t>
            </a:r>
          </a:p>
          <a:p>
            <a:endParaRPr lang="en-US" sz="3600" dirty="0"/>
          </a:p>
        </p:txBody>
      </p:sp>
    </p:spTree>
    <p:extLst>
      <p:ext uri="{BB962C8B-B14F-4D97-AF65-F5344CB8AC3E}">
        <p14:creationId xmlns:p14="http://schemas.microsoft.com/office/powerpoint/2010/main" val="221290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Matthew 28:18-20</a:t>
            </a:r>
          </a:p>
        </p:txBody>
      </p:sp>
      <p:sp>
        <p:nvSpPr>
          <p:cNvPr id="3" name="Content Placeholder 2"/>
          <p:cNvSpPr>
            <a:spLocks noGrp="1"/>
          </p:cNvSpPr>
          <p:nvPr>
            <p:ph idx="1"/>
          </p:nvPr>
        </p:nvSpPr>
        <p:spPr>
          <a:xfrm>
            <a:off x="712788" y="3012142"/>
            <a:ext cx="8431212" cy="3701522"/>
          </a:xfrm>
        </p:spPr>
        <p:txBody>
          <a:bodyPr>
            <a:normAutofit fontScale="55000" lnSpcReduction="20000"/>
          </a:bodyPr>
          <a:lstStyle/>
          <a:p>
            <a:r>
              <a:rPr lang="en-US" sz="7600" dirty="0"/>
              <a:t>“Teaching them to observe all things whatsoever I have commanded you; and, lo, I am with you always, even unto the end of the world. Amen.”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3819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Different Kinds of Sin</a:t>
            </a:r>
          </a:p>
        </p:txBody>
      </p:sp>
      <p:sp>
        <p:nvSpPr>
          <p:cNvPr id="3" name="Content Placeholder 2"/>
          <p:cNvSpPr>
            <a:spLocks noGrp="1"/>
          </p:cNvSpPr>
          <p:nvPr>
            <p:ph idx="1"/>
          </p:nvPr>
        </p:nvSpPr>
        <p:spPr/>
        <p:txBody>
          <a:bodyPr>
            <a:normAutofit/>
          </a:bodyPr>
          <a:lstStyle/>
          <a:p>
            <a:r>
              <a:rPr lang="en-US" sz="3600" dirty="0"/>
              <a:t>The sins of commission</a:t>
            </a:r>
          </a:p>
          <a:p>
            <a:r>
              <a:rPr lang="en-US" sz="3600" dirty="0"/>
              <a:t>The sins of omission</a:t>
            </a:r>
          </a:p>
        </p:txBody>
      </p:sp>
    </p:spTree>
    <p:extLst>
      <p:ext uri="{BB962C8B-B14F-4D97-AF65-F5344CB8AC3E}">
        <p14:creationId xmlns:p14="http://schemas.microsoft.com/office/powerpoint/2010/main" val="135139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Sin of Commission</a:t>
            </a:r>
          </a:p>
        </p:txBody>
      </p:sp>
      <p:sp>
        <p:nvSpPr>
          <p:cNvPr id="3" name="Content Placeholder 2"/>
          <p:cNvSpPr>
            <a:spLocks noGrp="1"/>
          </p:cNvSpPr>
          <p:nvPr>
            <p:ph idx="1"/>
          </p:nvPr>
        </p:nvSpPr>
        <p:spPr>
          <a:xfrm>
            <a:off x="85818" y="3012142"/>
            <a:ext cx="4823021" cy="3388658"/>
          </a:xfrm>
        </p:spPr>
        <p:txBody>
          <a:bodyPr>
            <a:noAutofit/>
          </a:bodyPr>
          <a:lstStyle/>
          <a:p>
            <a:pPr>
              <a:lnSpc>
                <a:spcPct val="120000"/>
              </a:lnSpc>
              <a:spcAft>
                <a:spcPts val="0"/>
              </a:spcAft>
            </a:pPr>
            <a:r>
              <a:rPr lang="en-US" sz="2300" dirty="0"/>
              <a:t>Wrong teaching-Matt. 23:15; </a:t>
            </a:r>
          </a:p>
          <a:p>
            <a:pPr>
              <a:lnSpc>
                <a:spcPct val="120000"/>
              </a:lnSpc>
              <a:spcAft>
                <a:spcPts val="0"/>
              </a:spcAft>
            </a:pPr>
            <a:r>
              <a:rPr lang="en-US" sz="2300" dirty="0"/>
              <a:t>Insincere love-Rom. 12:9; </a:t>
            </a:r>
          </a:p>
          <a:p>
            <a:pPr>
              <a:lnSpc>
                <a:spcPct val="120000"/>
              </a:lnSpc>
              <a:spcAft>
                <a:spcPts val="0"/>
              </a:spcAft>
            </a:pPr>
            <a:r>
              <a:rPr lang="en-US" sz="2300" dirty="0"/>
              <a:t>Causing others to sin-Mk 9:42; </a:t>
            </a:r>
          </a:p>
          <a:p>
            <a:pPr>
              <a:lnSpc>
                <a:spcPct val="120000"/>
              </a:lnSpc>
              <a:spcAft>
                <a:spcPts val="0"/>
              </a:spcAft>
            </a:pPr>
            <a:r>
              <a:rPr lang="en-US" sz="2300" dirty="0"/>
              <a:t>Fornication-Rom. 1:24; </a:t>
            </a:r>
          </a:p>
          <a:p>
            <a:pPr>
              <a:lnSpc>
                <a:spcPct val="120000"/>
              </a:lnSpc>
              <a:spcAft>
                <a:spcPts val="0"/>
              </a:spcAft>
            </a:pPr>
            <a:r>
              <a:rPr lang="en-US" sz="2300" dirty="0"/>
              <a:t>Adultery-Ex. 20:14; </a:t>
            </a:r>
          </a:p>
          <a:p>
            <a:pPr>
              <a:lnSpc>
                <a:spcPct val="120000"/>
              </a:lnSpc>
              <a:spcAft>
                <a:spcPts val="0"/>
              </a:spcAft>
            </a:pPr>
            <a:r>
              <a:rPr lang="en-US" sz="2300" dirty="0"/>
              <a:t>Homosexuality-Rom. 1:24; </a:t>
            </a:r>
          </a:p>
          <a:p>
            <a:pPr>
              <a:lnSpc>
                <a:spcPct val="120000"/>
              </a:lnSpc>
              <a:spcAft>
                <a:spcPts val="0"/>
              </a:spcAft>
            </a:pPr>
            <a:r>
              <a:rPr lang="en-US" sz="2300" dirty="0"/>
              <a:t>Blasphemy-Mark 3:29; </a:t>
            </a:r>
          </a:p>
        </p:txBody>
      </p:sp>
      <p:sp>
        <p:nvSpPr>
          <p:cNvPr id="4" name="Content Placeholder 2"/>
          <p:cNvSpPr txBox="1">
            <a:spLocks/>
          </p:cNvSpPr>
          <p:nvPr/>
        </p:nvSpPr>
        <p:spPr>
          <a:xfrm>
            <a:off x="4702881" y="3010093"/>
            <a:ext cx="4376756" cy="338865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ts val="0"/>
              </a:spcBef>
              <a:spcAft>
                <a:spcPts val="2000"/>
              </a:spcAft>
              <a:buFontTx/>
              <a:buBlip>
                <a:blip r:embed="rId3"/>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3"/>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3"/>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3"/>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3"/>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3"/>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3"/>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3"/>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3"/>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a:lnSpc>
                <a:spcPct val="120000"/>
              </a:lnSpc>
              <a:spcAft>
                <a:spcPts val="0"/>
              </a:spcAft>
            </a:pPr>
            <a:r>
              <a:rPr lang="en-US" sz="3600" dirty="0"/>
              <a:t>Selfish ambition-Gal. 5:20; </a:t>
            </a:r>
          </a:p>
          <a:p>
            <a:pPr>
              <a:lnSpc>
                <a:spcPct val="120000"/>
              </a:lnSpc>
              <a:spcAft>
                <a:spcPts val="0"/>
              </a:spcAft>
            </a:pPr>
            <a:r>
              <a:rPr lang="en-US" sz="3600" dirty="0"/>
              <a:t>Fits of rage-Gal. 5:20; </a:t>
            </a:r>
          </a:p>
          <a:p>
            <a:pPr>
              <a:lnSpc>
                <a:spcPct val="120000"/>
              </a:lnSpc>
              <a:spcAft>
                <a:spcPts val="0"/>
              </a:spcAft>
            </a:pPr>
            <a:r>
              <a:rPr lang="en-US" sz="3600" dirty="0"/>
              <a:t>Hypocrisy-1 Pet. 2:1; </a:t>
            </a:r>
          </a:p>
          <a:p>
            <a:pPr>
              <a:lnSpc>
                <a:spcPct val="120000"/>
              </a:lnSpc>
              <a:spcAft>
                <a:spcPts val="0"/>
              </a:spcAft>
            </a:pPr>
            <a:r>
              <a:rPr lang="en-US" sz="3600" dirty="0"/>
              <a:t>Drunkenness-1 Cor. 6:10; </a:t>
            </a:r>
          </a:p>
          <a:p>
            <a:pPr>
              <a:lnSpc>
                <a:spcPct val="120000"/>
              </a:lnSpc>
              <a:spcAft>
                <a:spcPts val="0"/>
              </a:spcAft>
            </a:pPr>
            <a:r>
              <a:rPr lang="en-US" sz="3600" dirty="0"/>
              <a:t>Deceit-1 Pet. 2:1; </a:t>
            </a:r>
          </a:p>
          <a:p>
            <a:pPr>
              <a:lnSpc>
                <a:spcPct val="120000"/>
              </a:lnSpc>
              <a:spcAft>
                <a:spcPts val="0"/>
              </a:spcAft>
            </a:pPr>
            <a:r>
              <a:rPr lang="en-US" sz="3600" dirty="0"/>
              <a:t>Envy, Murder, Greed, Gossip -Rom. 1:29; </a:t>
            </a:r>
          </a:p>
        </p:txBody>
      </p:sp>
    </p:spTree>
    <p:extLst>
      <p:ext uri="{BB962C8B-B14F-4D97-AF65-F5344CB8AC3E}">
        <p14:creationId xmlns:p14="http://schemas.microsoft.com/office/powerpoint/2010/main" val="228017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Sin of Omission</a:t>
            </a:r>
          </a:p>
        </p:txBody>
      </p:sp>
      <p:sp>
        <p:nvSpPr>
          <p:cNvPr id="3" name="Content Placeholder 2"/>
          <p:cNvSpPr>
            <a:spLocks noGrp="1"/>
          </p:cNvSpPr>
          <p:nvPr>
            <p:ph idx="1"/>
          </p:nvPr>
        </p:nvSpPr>
        <p:spPr/>
        <p:txBody>
          <a:bodyPr>
            <a:normAutofit/>
          </a:bodyPr>
          <a:lstStyle/>
          <a:p>
            <a:r>
              <a:rPr lang="en-US" sz="3600" dirty="0"/>
              <a:t>James 4:17</a:t>
            </a:r>
          </a:p>
          <a:p>
            <a:pPr lvl="1"/>
            <a:r>
              <a:rPr lang="en-US" sz="3600" dirty="0"/>
              <a:t>Therefore to him that </a:t>
            </a:r>
            <a:r>
              <a:rPr lang="en-US" sz="3600" dirty="0" err="1"/>
              <a:t>knoweth</a:t>
            </a:r>
            <a:r>
              <a:rPr lang="en-US" sz="3600" dirty="0"/>
              <a:t> to do good, and doeth it not, to him it is sin.</a:t>
            </a:r>
          </a:p>
        </p:txBody>
      </p:sp>
    </p:spTree>
    <p:extLst>
      <p:ext uri="{BB962C8B-B14F-4D97-AF65-F5344CB8AC3E}">
        <p14:creationId xmlns:p14="http://schemas.microsoft.com/office/powerpoint/2010/main" val="155013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Omission</a:t>
            </a:r>
          </a:p>
        </p:txBody>
      </p:sp>
      <p:sp>
        <p:nvSpPr>
          <p:cNvPr id="3" name="Content Placeholder 2"/>
          <p:cNvSpPr>
            <a:spLocks noGrp="1"/>
          </p:cNvSpPr>
          <p:nvPr>
            <p:ph idx="1"/>
          </p:nvPr>
        </p:nvSpPr>
        <p:spPr/>
        <p:txBody>
          <a:bodyPr>
            <a:normAutofit/>
          </a:bodyPr>
          <a:lstStyle/>
          <a:p>
            <a:r>
              <a:rPr lang="en-US" sz="3600" dirty="0"/>
              <a:t>“Failure to perform an act agreed to; the oversight, deliberate or unconscious, of a duty to God, individual or a group to act.”</a:t>
            </a:r>
          </a:p>
        </p:txBody>
      </p:sp>
    </p:spTree>
    <p:extLst>
      <p:ext uri="{BB962C8B-B14F-4D97-AF65-F5344CB8AC3E}">
        <p14:creationId xmlns:p14="http://schemas.microsoft.com/office/powerpoint/2010/main" val="1425886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Romans 7:15</a:t>
            </a:r>
          </a:p>
        </p:txBody>
      </p:sp>
      <p:sp>
        <p:nvSpPr>
          <p:cNvPr id="3" name="Content Placeholder 2"/>
          <p:cNvSpPr>
            <a:spLocks noGrp="1"/>
          </p:cNvSpPr>
          <p:nvPr>
            <p:ph idx="1"/>
          </p:nvPr>
        </p:nvSpPr>
        <p:spPr/>
        <p:txBody>
          <a:bodyPr>
            <a:normAutofit/>
          </a:bodyPr>
          <a:lstStyle/>
          <a:p>
            <a:r>
              <a:rPr lang="en-US" sz="3600" dirty="0"/>
              <a:t>For that which I do I allow not: for what I would, that do I not; but what I hate, that do I.</a:t>
            </a:r>
          </a:p>
        </p:txBody>
      </p:sp>
    </p:spTree>
    <p:extLst>
      <p:ext uri="{BB962C8B-B14F-4D97-AF65-F5344CB8AC3E}">
        <p14:creationId xmlns:p14="http://schemas.microsoft.com/office/powerpoint/2010/main" val="1335049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Have you failed to</a:t>
            </a:r>
            <a:r>
              <a:rPr lang="is-IS" sz="5400" dirty="0"/>
              <a:t>….?</a:t>
            </a:r>
            <a:endParaRPr lang="en-US" sz="5400" dirty="0"/>
          </a:p>
        </p:txBody>
      </p:sp>
      <p:sp>
        <p:nvSpPr>
          <p:cNvPr id="3" name="Content Placeholder 2"/>
          <p:cNvSpPr>
            <a:spLocks noGrp="1"/>
          </p:cNvSpPr>
          <p:nvPr>
            <p:ph idx="1"/>
          </p:nvPr>
        </p:nvSpPr>
        <p:spPr>
          <a:xfrm>
            <a:off x="712787" y="3012141"/>
            <a:ext cx="8257353" cy="3659417"/>
          </a:xfrm>
        </p:spPr>
        <p:txBody>
          <a:bodyPr>
            <a:normAutofit/>
          </a:bodyPr>
          <a:lstStyle/>
          <a:p>
            <a:pPr marL="0">
              <a:spcAft>
                <a:spcPts val="0"/>
              </a:spcAft>
            </a:pPr>
            <a:r>
              <a:rPr lang="en-US" sz="3600" dirty="0"/>
              <a:t>Love others? Hate evil? Cleave to good? Be kind? Work hard? Serve God enthusiastically? Rejoice in hope? Be patient? Pray? Help God’s people? </a:t>
            </a:r>
            <a:r>
              <a:rPr lang="en-US" sz="3000" dirty="0"/>
              <a:t>Rom. 12:9-21</a:t>
            </a:r>
          </a:p>
          <a:p>
            <a:endParaRPr lang="en-US" sz="3600" dirty="0"/>
          </a:p>
        </p:txBody>
      </p:sp>
    </p:spTree>
    <p:extLst>
      <p:ext uri="{BB962C8B-B14F-4D97-AF65-F5344CB8AC3E}">
        <p14:creationId xmlns:p14="http://schemas.microsoft.com/office/powerpoint/2010/main" val="2596190898"/>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814</TotalTime>
  <Words>1224</Words>
  <Application>Microsoft Office PowerPoint</Application>
  <PresentationFormat>On-screen Show (4:3)</PresentationFormat>
  <Paragraphs>238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 Rounded MT Bold</vt:lpstr>
      <vt:lpstr>Calibri</vt:lpstr>
      <vt:lpstr>Wingdings</vt:lpstr>
      <vt:lpstr>Sky</vt:lpstr>
      <vt:lpstr>The Great Omission</vt:lpstr>
      <vt:lpstr>Matthew 28:18-20</vt:lpstr>
      <vt:lpstr>Matthew 28:18-20</vt:lpstr>
      <vt:lpstr>Different Kinds of Sin</vt:lpstr>
      <vt:lpstr>Sin of Commission</vt:lpstr>
      <vt:lpstr>Sin of Omission</vt:lpstr>
      <vt:lpstr>Omission</vt:lpstr>
      <vt:lpstr>Romans 7:15</vt:lpstr>
      <vt:lpstr>Have you failed to….?</vt:lpstr>
      <vt:lpstr>Have you failed to….?</vt:lpstr>
      <vt:lpstr>Have you failed….?</vt:lpstr>
      <vt:lpstr>Are you like the….? </vt:lpstr>
      <vt:lpstr>Have you omitted….?</vt:lpstr>
      <vt:lpstr>Have you failed ….? </vt:lpstr>
      <vt:lpstr>Have you failed to….? </vt:lpstr>
      <vt:lpstr>Matthew 28:19</vt:lpstr>
      <vt:lpstr>Matthew 28:18-20</vt:lpstr>
      <vt:lpstr>Research has shown…</vt:lpstr>
      <vt:lpstr>Are you a goat?</vt:lpstr>
      <vt:lpstr>Most Kept Command</vt:lpstr>
    </vt:vector>
  </TitlesOfParts>
  <Company>Creekside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Omission</dc:title>
  <dc:creator>Matt Taylor</dc:creator>
  <cp:lastModifiedBy>Auditorium</cp:lastModifiedBy>
  <cp:revision>25</cp:revision>
  <cp:lastPrinted>2017-03-26T20:34:51Z</cp:lastPrinted>
  <dcterms:created xsi:type="dcterms:W3CDTF">2017-03-26T00:32:34Z</dcterms:created>
  <dcterms:modified xsi:type="dcterms:W3CDTF">2017-03-26T22:39:09Z</dcterms:modified>
</cp:coreProperties>
</file>