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1"/>
  </p:sldMasterIdLst>
  <p:sldIdLst>
    <p:sldId id="267" r:id="rId2"/>
    <p:sldId id="268" r:id="rId3"/>
    <p:sldId id="257" r:id="rId4"/>
    <p:sldId id="259" r:id="rId5"/>
    <p:sldId id="261" r:id="rId6"/>
    <p:sldId id="258"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48"/>
    <p:restoredTop sz="94599"/>
  </p:normalViewPr>
  <p:slideViewPr>
    <p:cSldViewPr snapToGrid="0" snapToObjects="1">
      <p:cViewPr varScale="1">
        <p:scale>
          <a:sx n="49" d="100"/>
          <a:sy n="49" d="100"/>
        </p:scale>
        <p:origin x="176" y="15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EFE2B7-5D68-5A43-80A0-105EAC67A292}"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28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EFE2B7-5D68-5A43-80A0-105EAC67A292}" type="datetimeFigureOut">
              <a:rPr lang="en-US" smtClean="0"/>
              <a:pPr/>
              <a:t>9/14/19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169465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EFE2B7-5D68-5A43-80A0-105EAC67A292}" type="datetimeFigureOut">
              <a:rPr lang="en-US" smtClean="0"/>
              <a:pPr/>
              <a:t>9/14/19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61265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EFE2B7-5D68-5A43-80A0-105EAC67A292}" type="datetimeFigureOut">
              <a:rPr lang="en-US" smtClean="0"/>
              <a:pPr/>
              <a:t>9/14/19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9B486-5F49-6944-89AE-48CC1E578C8B}"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13635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EFE2B7-5D68-5A43-80A0-105EAC67A292}" type="datetimeFigureOut">
              <a:rPr lang="en-US" smtClean="0"/>
              <a:pPr/>
              <a:t>9/14/19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780308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9EFE2B7-5D68-5A43-80A0-105EAC67A292}" type="datetimeFigureOut">
              <a:rPr lang="en-US" smtClean="0"/>
              <a:pPr/>
              <a:t>9/14/19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2770771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9EFE2B7-5D68-5A43-80A0-105EAC67A292}" type="datetimeFigureOut">
              <a:rPr lang="en-US" smtClean="0"/>
              <a:pPr/>
              <a:t>9/14/19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327081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EFE2B7-5D68-5A43-80A0-105EAC67A292}"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1364889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EFE2B7-5D68-5A43-80A0-105EAC67A292}"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675820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EFE2B7-5D68-5A43-80A0-105EAC67A292}"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265413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EFE2B7-5D68-5A43-80A0-105EAC67A292}"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42261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EFE2B7-5D68-5A43-80A0-105EAC67A292}"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126297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EFE2B7-5D68-5A43-80A0-105EAC67A292}" type="datetimeFigureOut">
              <a:rPr lang="en-US" smtClean="0"/>
              <a:pPr/>
              <a:t>9/14/19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405917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EFE2B7-5D68-5A43-80A0-105EAC67A292}" type="datetimeFigureOut">
              <a:rPr lang="en-US" smtClean="0"/>
              <a:pPr/>
              <a:t>9/14/19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298954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EFE2B7-5D68-5A43-80A0-105EAC67A292}" type="datetimeFigureOut">
              <a:rPr lang="en-US" smtClean="0"/>
              <a:pPr/>
              <a:t>9/14/19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80509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9EFE2B7-5D68-5A43-80A0-105EAC67A292}" type="datetimeFigureOut">
              <a:rPr lang="en-US" smtClean="0"/>
              <a:pPr/>
              <a:t>9/14/19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104750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EFE2B7-5D68-5A43-80A0-105EAC67A292}" type="datetimeFigureOut">
              <a:rPr lang="en-US" smtClean="0"/>
              <a:pPr/>
              <a:t>9/14/19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374679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EFE2B7-5D68-5A43-80A0-105EAC67A292}" type="datetimeFigureOut">
              <a:rPr lang="en-US" smtClean="0"/>
              <a:pPr/>
              <a:t>9/14/19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9B486-5F49-6944-89AE-48CC1E578C8B}" type="slidenum">
              <a:rPr lang="en-US" smtClean="0"/>
              <a:pPr/>
              <a:t>‹#›</a:t>
            </a:fld>
            <a:endParaRPr lang="en-US"/>
          </a:p>
        </p:txBody>
      </p:sp>
    </p:spTree>
    <p:extLst>
      <p:ext uri="{BB962C8B-B14F-4D97-AF65-F5344CB8AC3E}">
        <p14:creationId xmlns:p14="http://schemas.microsoft.com/office/powerpoint/2010/main" val="77086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9EFE2B7-5D68-5A43-80A0-105EAC67A292}" type="datetimeFigureOut">
              <a:rPr lang="en-US" smtClean="0"/>
              <a:pPr/>
              <a:t>9/14/19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F89B486-5F49-6944-89AE-48CC1E578C8B}" type="slidenum">
              <a:rPr lang="en-US" smtClean="0"/>
              <a:pPr/>
              <a:t>‹#›</a:t>
            </a:fld>
            <a:endParaRPr lang="en-US"/>
          </a:p>
        </p:txBody>
      </p:sp>
    </p:spTree>
    <p:extLst>
      <p:ext uri="{BB962C8B-B14F-4D97-AF65-F5344CB8AC3E}">
        <p14:creationId xmlns:p14="http://schemas.microsoft.com/office/powerpoint/2010/main" val="3284884369"/>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1C30-24A0-5F4C-8099-A70A47538F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364A0E-E8B4-BD4A-95D9-D9E554E3B37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3E36C8F-0BB5-8849-BB79-A9FD3F1172D3}"/>
              </a:ext>
            </a:extLst>
          </p:cNvPr>
          <p:cNvPicPr>
            <a:picLocks noChangeAspect="1"/>
          </p:cNvPicPr>
          <p:nvPr/>
        </p:nvPicPr>
        <p:blipFill>
          <a:blip r:embed="rId2"/>
          <a:stretch>
            <a:fillRect/>
          </a:stretch>
        </p:blipFill>
        <p:spPr>
          <a:xfrm>
            <a:off x="1282148" y="-10685"/>
            <a:ext cx="9612750" cy="6868685"/>
          </a:xfrm>
          <a:prstGeom prst="rect">
            <a:avLst/>
          </a:prstGeom>
        </p:spPr>
      </p:pic>
      <p:pic>
        <p:nvPicPr>
          <p:cNvPr id="5" name="Content Placeholder 4">
            <a:extLst>
              <a:ext uri="{FF2B5EF4-FFF2-40B4-BE49-F238E27FC236}">
                <a16:creationId xmlns:a16="http://schemas.microsoft.com/office/drawing/2014/main" id="{08EEE5ED-4F73-BB49-8E8C-D393544CD2E2}"/>
              </a:ext>
            </a:extLst>
          </p:cNvPr>
          <p:cNvPicPr>
            <a:picLocks noChangeAspect="1"/>
          </p:cNvPicPr>
          <p:nvPr/>
        </p:nvPicPr>
        <p:blipFill>
          <a:blip r:embed="rId3"/>
          <a:stretch>
            <a:fillRect/>
          </a:stretch>
        </p:blipFill>
        <p:spPr>
          <a:xfrm>
            <a:off x="0" y="168965"/>
            <a:ext cx="12204040" cy="6450496"/>
          </a:xfrm>
          <a:prstGeom prst="rect">
            <a:avLst/>
          </a:prstGeom>
        </p:spPr>
      </p:pic>
      <p:pic>
        <p:nvPicPr>
          <p:cNvPr id="6" name="Content Placeholder 4">
            <a:extLst>
              <a:ext uri="{FF2B5EF4-FFF2-40B4-BE49-F238E27FC236}">
                <a16:creationId xmlns:a16="http://schemas.microsoft.com/office/drawing/2014/main" id="{22F716F3-6389-7641-AAEA-6774EB4CEF27}"/>
              </a:ext>
            </a:extLst>
          </p:cNvPr>
          <p:cNvPicPr>
            <a:picLocks noChangeAspect="1"/>
          </p:cNvPicPr>
          <p:nvPr/>
        </p:nvPicPr>
        <p:blipFill>
          <a:blip r:embed="rId4"/>
          <a:stretch>
            <a:fillRect/>
          </a:stretch>
        </p:blipFill>
        <p:spPr>
          <a:xfrm>
            <a:off x="2862505" y="0"/>
            <a:ext cx="6478621" cy="6858000"/>
          </a:xfrm>
          <a:prstGeom prst="rect">
            <a:avLst/>
          </a:prstGeom>
        </p:spPr>
      </p:pic>
    </p:spTree>
    <p:extLst>
      <p:ext uri="{BB962C8B-B14F-4D97-AF65-F5344CB8AC3E}">
        <p14:creationId xmlns:p14="http://schemas.microsoft.com/office/powerpoint/2010/main" val="308462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A1F5-4749-2A44-A7A0-DCD653427E22}"/>
              </a:ext>
            </a:extLst>
          </p:cNvPr>
          <p:cNvSpPr>
            <a:spLocks noGrp="1"/>
          </p:cNvSpPr>
          <p:nvPr>
            <p:ph type="title"/>
          </p:nvPr>
        </p:nvSpPr>
        <p:spPr>
          <a:xfrm>
            <a:off x="913775" y="1"/>
            <a:ext cx="10364451" cy="1004551"/>
          </a:xfrm>
        </p:spPr>
        <p:txBody>
          <a:bodyPr>
            <a:noAutofit/>
          </a:bodyPr>
          <a:lstStyle/>
          <a:p>
            <a:r>
              <a:rPr lang="en-US" sz="7200" dirty="0"/>
              <a:t>The Look</a:t>
            </a:r>
          </a:p>
        </p:txBody>
      </p:sp>
      <p:pic>
        <p:nvPicPr>
          <p:cNvPr id="4" name="Content Placeholder 3">
            <a:extLst>
              <a:ext uri="{FF2B5EF4-FFF2-40B4-BE49-F238E27FC236}">
                <a16:creationId xmlns:a16="http://schemas.microsoft.com/office/drawing/2014/main" id="{E39AD9E8-42D1-6148-A60D-D9BF2AE0D963}"/>
              </a:ext>
            </a:extLst>
          </p:cNvPr>
          <p:cNvPicPr>
            <a:picLocks noGrp="1" noChangeAspect="1"/>
          </p:cNvPicPr>
          <p:nvPr>
            <p:ph idx="1"/>
          </p:nvPr>
        </p:nvPicPr>
        <p:blipFill>
          <a:blip r:embed="rId2"/>
          <a:stretch>
            <a:fillRect/>
          </a:stretch>
        </p:blipFill>
        <p:spPr>
          <a:xfrm>
            <a:off x="2825361" y="1004552"/>
            <a:ext cx="6395911" cy="5874259"/>
          </a:xfrm>
          <a:prstGeom prst="rect">
            <a:avLst/>
          </a:prstGeom>
        </p:spPr>
      </p:pic>
    </p:spTree>
    <p:extLst>
      <p:ext uri="{BB962C8B-B14F-4D97-AF65-F5344CB8AC3E}">
        <p14:creationId xmlns:p14="http://schemas.microsoft.com/office/powerpoint/2010/main" val="147410142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A1F5-4749-2A44-A7A0-DCD653427E22}"/>
              </a:ext>
            </a:extLst>
          </p:cNvPr>
          <p:cNvSpPr>
            <a:spLocks noGrp="1"/>
          </p:cNvSpPr>
          <p:nvPr>
            <p:ph type="title"/>
          </p:nvPr>
        </p:nvSpPr>
        <p:spPr>
          <a:xfrm>
            <a:off x="913775" y="1"/>
            <a:ext cx="10364451" cy="1347536"/>
          </a:xfrm>
        </p:spPr>
        <p:txBody>
          <a:bodyPr>
            <a:normAutofit/>
          </a:bodyPr>
          <a:lstStyle/>
          <a:p>
            <a:r>
              <a:rPr lang="en-US" sz="4400" b="1" dirty="0"/>
              <a:t>Missing services</a:t>
            </a:r>
          </a:p>
        </p:txBody>
      </p:sp>
      <p:sp>
        <p:nvSpPr>
          <p:cNvPr id="3" name="Content Placeholder 2">
            <a:extLst>
              <a:ext uri="{FF2B5EF4-FFF2-40B4-BE49-F238E27FC236}">
                <a16:creationId xmlns:a16="http://schemas.microsoft.com/office/drawing/2014/main" id="{C58FD8CD-1179-9840-AEEE-7A51303DC954}"/>
              </a:ext>
            </a:extLst>
          </p:cNvPr>
          <p:cNvSpPr>
            <a:spLocks noGrp="1"/>
          </p:cNvSpPr>
          <p:nvPr>
            <p:ph idx="1"/>
          </p:nvPr>
        </p:nvSpPr>
        <p:spPr>
          <a:xfrm>
            <a:off x="913775" y="1347536"/>
            <a:ext cx="10364452" cy="5510463"/>
          </a:xfrm>
        </p:spPr>
        <p:txBody>
          <a:bodyPr>
            <a:normAutofit lnSpcReduction="10000"/>
          </a:bodyPr>
          <a:lstStyle/>
          <a:p>
            <a:r>
              <a:rPr lang="en-US" sz="3200" dirty="0"/>
              <a:t>Hebrews 10:24-25</a:t>
            </a:r>
          </a:p>
          <a:p>
            <a:r>
              <a:rPr lang="en-US" sz="3200" dirty="0"/>
              <a:t>Colossians 3:16</a:t>
            </a:r>
          </a:p>
          <a:p>
            <a:pPr lvl="1"/>
            <a:r>
              <a:rPr lang="en-US" sz="2800" b="1" baseline="30000" dirty="0">
                <a:effectLst/>
              </a:rPr>
              <a:t>16 </a:t>
            </a:r>
            <a:r>
              <a:rPr lang="en-US" sz="2800" dirty="0">
                <a:effectLst/>
              </a:rPr>
              <a:t>Let the word of Christ richly dwell within you, with all wisdom teaching and admonishing one another with psalms </a:t>
            </a:r>
            <a:r>
              <a:rPr lang="en-US" sz="2800" i="1" dirty="0">
                <a:effectLst/>
              </a:rPr>
              <a:t>and</a:t>
            </a:r>
            <a:r>
              <a:rPr lang="en-US" sz="2800" dirty="0">
                <a:effectLst/>
              </a:rPr>
              <a:t> hymns </a:t>
            </a:r>
            <a:r>
              <a:rPr lang="en-US" sz="2800" i="1" dirty="0">
                <a:effectLst/>
              </a:rPr>
              <a:t>and</a:t>
            </a:r>
            <a:r>
              <a:rPr lang="en-US" sz="2800" dirty="0">
                <a:effectLst/>
              </a:rPr>
              <a:t> spiritual songs, singing with thankfulness in your hearts to God.</a:t>
            </a:r>
            <a:endParaRPr lang="en-US" sz="2800" dirty="0"/>
          </a:p>
          <a:p>
            <a:r>
              <a:rPr lang="en-US" sz="3200" dirty="0"/>
              <a:t>Matthew 18:20</a:t>
            </a:r>
          </a:p>
          <a:p>
            <a:pPr lvl="1"/>
            <a:r>
              <a:rPr lang="en-US" sz="2800" b="1" baseline="30000" dirty="0">
                <a:effectLst/>
              </a:rPr>
              <a:t>20 </a:t>
            </a:r>
            <a:r>
              <a:rPr lang="en-US" sz="2800" dirty="0">
                <a:effectLst/>
              </a:rPr>
              <a:t>For where two or three have gathered together in My name, I am there in their midst.”</a:t>
            </a:r>
            <a:endParaRPr lang="en-US" sz="2800" dirty="0"/>
          </a:p>
        </p:txBody>
      </p:sp>
    </p:spTree>
    <p:extLst>
      <p:ext uri="{BB962C8B-B14F-4D97-AF65-F5344CB8AC3E}">
        <p14:creationId xmlns:p14="http://schemas.microsoft.com/office/powerpoint/2010/main" val="298280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34E3-1E28-4249-872F-D89700BDEE4B}"/>
              </a:ext>
            </a:extLst>
          </p:cNvPr>
          <p:cNvSpPr>
            <a:spLocks noGrp="1"/>
          </p:cNvSpPr>
          <p:nvPr>
            <p:ph type="title"/>
          </p:nvPr>
        </p:nvSpPr>
        <p:spPr>
          <a:xfrm>
            <a:off x="913775" y="1"/>
            <a:ext cx="10364451" cy="1482810"/>
          </a:xfrm>
        </p:spPr>
        <p:txBody>
          <a:bodyPr>
            <a:normAutofit/>
          </a:bodyPr>
          <a:lstStyle/>
          <a:p>
            <a:r>
              <a:rPr lang="en-US" sz="4400" b="1" dirty="0"/>
              <a:t>Fitting in</a:t>
            </a:r>
          </a:p>
        </p:txBody>
      </p:sp>
      <p:sp>
        <p:nvSpPr>
          <p:cNvPr id="3" name="Content Placeholder 2">
            <a:extLst>
              <a:ext uri="{FF2B5EF4-FFF2-40B4-BE49-F238E27FC236}">
                <a16:creationId xmlns:a16="http://schemas.microsoft.com/office/drawing/2014/main" id="{FE402476-D56E-D44D-8C4D-58EABDFEDFA0}"/>
              </a:ext>
            </a:extLst>
          </p:cNvPr>
          <p:cNvSpPr>
            <a:spLocks noGrp="1"/>
          </p:cNvSpPr>
          <p:nvPr>
            <p:ph idx="1"/>
          </p:nvPr>
        </p:nvSpPr>
        <p:spPr>
          <a:xfrm>
            <a:off x="913775" y="1371600"/>
            <a:ext cx="10364452" cy="5486399"/>
          </a:xfrm>
        </p:spPr>
        <p:txBody>
          <a:bodyPr>
            <a:normAutofit/>
          </a:bodyPr>
          <a:lstStyle/>
          <a:p>
            <a:r>
              <a:rPr lang="en-US" sz="3200" dirty="0"/>
              <a:t>Proverbs 13:20</a:t>
            </a:r>
          </a:p>
          <a:p>
            <a:r>
              <a:rPr lang="en-US" sz="3200" dirty="0"/>
              <a:t>Proverbs 1:10</a:t>
            </a:r>
          </a:p>
          <a:p>
            <a:pPr lvl="1"/>
            <a:r>
              <a:rPr lang="en-US" sz="2800" dirty="0">
                <a:effectLst/>
              </a:rPr>
              <a:t>“My son, if sinners entice you, Do not consent.”</a:t>
            </a:r>
            <a:endParaRPr lang="en-US" sz="2800" dirty="0"/>
          </a:p>
          <a:p>
            <a:r>
              <a:rPr lang="en-US" sz="3200" dirty="0"/>
              <a:t>Romans 12:1-2</a:t>
            </a:r>
          </a:p>
          <a:p>
            <a:r>
              <a:rPr lang="en-US" sz="3200" dirty="0"/>
              <a:t>Galatians 1:10</a:t>
            </a:r>
          </a:p>
          <a:p>
            <a:pPr lvl="1"/>
            <a:r>
              <a:rPr lang="en-US" sz="2800" b="1" baseline="30000" dirty="0">
                <a:effectLst/>
              </a:rPr>
              <a:t>“10</a:t>
            </a:r>
            <a:r>
              <a:rPr lang="en-US" sz="2800" dirty="0">
                <a:effectLst/>
              </a:rPr>
              <a:t>For am I now seeking the favor of men, or of God? Or am I striving to please men? If I were still trying to please men, I would not be a bond-servant of Christ.”</a:t>
            </a:r>
            <a:endParaRPr lang="en-US" sz="28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85419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6EE2-AEC8-4749-A134-487446989FDE}"/>
              </a:ext>
            </a:extLst>
          </p:cNvPr>
          <p:cNvSpPr>
            <a:spLocks noGrp="1"/>
          </p:cNvSpPr>
          <p:nvPr>
            <p:ph type="title"/>
          </p:nvPr>
        </p:nvSpPr>
        <p:spPr>
          <a:xfrm>
            <a:off x="913775" y="1"/>
            <a:ext cx="10364451" cy="1470453"/>
          </a:xfrm>
        </p:spPr>
        <p:txBody>
          <a:bodyPr>
            <a:normAutofit/>
          </a:bodyPr>
          <a:lstStyle/>
          <a:p>
            <a:r>
              <a:rPr lang="en-US" sz="4400" b="1" dirty="0"/>
              <a:t>Private time</a:t>
            </a:r>
          </a:p>
        </p:txBody>
      </p:sp>
      <p:sp>
        <p:nvSpPr>
          <p:cNvPr id="3" name="Content Placeholder 2">
            <a:extLst>
              <a:ext uri="{FF2B5EF4-FFF2-40B4-BE49-F238E27FC236}">
                <a16:creationId xmlns:a16="http://schemas.microsoft.com/office/drawing/2014/main" id="{EC5FC6F4-D5A6-894D-9C26-4861886D66BF}"/>
              </a:ext>
            </a:extLst>
          </p:cNvPr>
          <p:cNvSpPr>
            <a:spLocks noGrp="1"/>
          </p:cNvSpPr>
          <p:nvPr>
            <p:ph idx="1"/>
          </p:nvPr>
        </p:nvSpPr>
        <p:spPr>
          <a:xfrm>
            <a:off x="913775" y="1470454"/>
            <a:ext cx="10364452" cy="5387545"/>
          </a:xfrm>
        </p:spPr>
        <p:txBody>
          <a:bodyPr>
            <a:normAutofit/>
          </a:bodyPr>
          <a:lstStyle/>
          <a:p>
            <a:r>
              <a:rPr lang="en-US" sz="3200" dirty="0"/>
              <a:t>Proverbs 15:3</a:t>
            </a:r>
          </a:p>
          <a:p>
            <a:pPr lvl="1"/>
            <a:r>
              <a:rPr lang="en-US" sz="2800" dirty="0">
                <a:effectLst/>
              </a:rPr>
              <a:t>“The eyes of the </a:t>
            </a:r>
            <a:r>
              <a:rPr lang="en-US" sz="2800" cap="small" dirty="0">
                <a:effectLst/>
              </a:rPr>
              <a:t>Lord</a:t>
            </a:r>
            <a:r>
              <a:rPr lang="en-US" sz="2800" dirty="0">
                <a:effectLst/>
              </a:rPr>
              <a:t> are in every place, Watching the evil and the good.”</a:t>
            </a:r>
            <a:endParaRPr lang="en-US" sz="2800" dirty="0"/>
          </a:p>
          <a:p>
            <a:r>
              <a:rPr lang="en-US" sz="3200" dirty="0"/>
              <a:t>Matthew 6:4</a:t>
            </a:r>
          </a:p>
          <a:p>
            <a:pPr lvl="1"/>
            <a:r>
              <a:rPr lang="en-US" sz="2800" dirty="0"/>
              <a:t>…”</a:t>
            </a:r>
            <a:r>
              <a:rPr lang="en-US" sz="2800" dirty="0">
                <a:effectLst/>
              </a:rPr>
              <a:t>and your Father who sees </a:t>
            </a:r>
            <a:r>
              <a:rPr lang="en-US" sz="2800" i="1" dirty="0">
                <a:effectLst/>
              </a:rPr>
              <a:t>what is done</a:t>
            </a:r>
            <a:r>
              <a:rPr lang="en-US" sz="2800" dirty="0">
                <a:effectLst/>
              </a:rPr>
              <a:t> in secret ”…</a:t>
            </a:r>
            <a:endParaRPr lang="en-US" sz="2800" dirty="0"/>
          </a:p>
        </p:txBody>
      </p:sp>
    </p:spTree>
    <p:extLst>
      <p:ext uri="{BB962C8B-B14F-4D97-AF65-F5344CB8AC3E}">
        <p14:creationId xmlns:p14="http://schemas.microsoft.com/office/powerpoint/2010/main" val="20206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2276-3E79-E444-9ECB-40AD9D7F17DB}"/>
              </a:ext>
            </a:extLst>
          </p:cNvPr>
          <p:cNvSpPr>
            <a:spLocks noGrp="1"/>
          </p:cNvSpPr>
          <p:nvPr>
            <p:ph type="title"/>
          </p:nvPr>
        </p:nvSpPr>
        <p:spPr>
          <a:xfrm>
            <a:off x="913775" y="1"/>
            <a:ext cx="10364451" cy="1297458"/>
          </a:xfrm>
        </p:spPr>
        <p:txBody>
          <a:bodyPr>
            <a:normAutofit/>
          </a:bodyPr>
          <a:lstStyle/>
          <a:p>
            <a:r>
              <a:rPr lang="en-US" sz="4400" b="1" dirty="0"/>
              <a:t>Music, movies, tv</a:t>
            </a:r>
          </a:p>
        </p:txBody>
      </p:sp>
      <p:sp>
        <p:nvSpPr>
          <p:cNvPr id="3" name="Content Placeholder 2">
            <a:extLst>
              <a:ext uri="{FF2B5EF4-FFF2-40B4-BE49-F238E27FC236}">
                <a16:creationId xmlns:a16="http://schemas.microsoft.com/office/drawing/2014/main" id="{A27C558E-9BDA-2649-91AD-A95557CF4EC0}"/>
              </a:ext>
            </a:extLst>
          </p:cNvPr>
          <p:cNvSpPr>
            <a:spLocks noGrp="1"/>
          </p:cNvSpPr>
          <p:nvPr>
            <p:ph idx="1"/>
          </p:nvPr>
        </p:nvSpPr>
        <p:spPr>
          <a:xfrm>
            <a:off x="913775" y="1297459"/>
            <a:ext cx="10364452" cy="5560541"/>
          </a:xfrm>
        </p:spPr>
        <p:txBody>
          <a:bodyPr>
            <a:normAutofit fontScale="92500" lnSpcReduction="10000"/>
          </a:bodyPr>
          <a:lstStyle/>
          <a:p>
            <a:r>
              <a:rPr lang="en-US" sz="3200" dirty="0"/>
              <a:t>Psalm 101:3</a:t>
            </a:r>
          </a:p>
          <a:p>
            <a:pPr lvl="1"/>
            <a:r>
              <a:rPr lang="en-US" sz="2800" dirty="0">
                <a:effectLst/>
              </a:rPr>
              <a:t>“I will set no worthless thing before my eyes”</a:t>
            </a:r>
            <a:r>
              <a:rPr lang="en-US" dirty="0">
                <a:effectLst/>
              </a:rPr>
              <a:t>		</a:t>
            </a:r>
            <a:endParaRPr lang="en-US" sz="3000" dirty="0"/>
          </a:p>
          <a:p>
            <a:r>
              <a:rPr lang="en-US" sz="3200" dirty="0"/>
              <a:t>Philippians 4:8</a:t>
            </a:r>
          </a:p>
          <a:p>
            <a:r>
              <a:rPr lang="en-US" sz="3200" dirty="0"/>
              <a:t>1 John 1:7</a:t>
            </a:r>
          </a:p>
          <a:p>
            <a:pPr lvl="1"/>
            <a:r>
              <a:rPr lang="en-US" sz="2800" dirty="0">
                <a:effectLst/>
              </a:rPr>
              <a:t>but if we walk in the Light as He Himself is in the Light, we have fellowship with one another, and the blood of Jesus His Son cleanses us from all sin.</a:t>
            </a:r>
            <a:endParaRPr lang="en-US" sz="2800" dirty="0"/>
          </a:p>
          <a:p>
            <a:r>
              <a:rPr lang="en-US" sz="3200" dirty="0"/>
              <a:t>1 John 2:6</a:t>
            </a:r>
          </a:p>
          <a:p>
            <a:pPr lvl="1"/>
            <a:r>
              <a:rPr lang="en-US" sz="2800" dirty="0">
                <a:effectLst/>
              </a:rPr>
              <a:t>the one who says he abides in Him ought himself to walk in the same manner as He walked</a:t>
            </a:r>
            <a:endParaRPr lang="en-US" sz="2800" dirty="0"/>
          </a:p>
        </p:txBody>
      </p:sp>
    </p:spTree>
    <p:extLst>
      <p:ext uri="{BB962C8B-B14F-4D97-AF65-F5344CB8AC3E}">
        <p14:creationId xmlns:p14="http://schemas.microsoft.com/office/powerpoint/2010/main" val="261673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D64C-9A1E-8F48-9F3A-03E9529AC784}"/>
              </a:ext>
            </a:extLst>
          </p:cNvPr>
          <p:cNvSpPr>
            <a:spLocks noGrp="1"/>
          </p:cNvSpPr>
          <p:nvPr>
            <p:ph type="title"/>
          </p:nvPr>
        </p:nvSpPr>
        <p:spPr>
          <a:xfrm>
            <a:off x="913775" y="1"/>
            <a:ext cx="10364451" cy="1334529"/>
          </a:xfrm>
        </p:spPr>
        <p:txBody>
          <a:bodyPr>
            <a:normAutofit/>
          </a:bodyPr>
          <a:lstStyle/>
          <a:p>
            <a:r>
              <a:rPr lang="en-US" sz="4400" b="1" dirty="0"/>
              <a:t>Not standing up for </a:t>
            </a:r>
            <a:r>
              <a:rPr lang="en-US" sz="4400" b="1" dirty="0" err="1"/>
              <a:t>jesus</a:t>
            </a:r>
            <a:endParaRPr lang="en-US" sz="4400" b="1" dirty="0"/>
          </a:p>
        </p:txBody>
      </p:sp>
      <p:sp>
        <p:nvSpPr>
          <p:cNvPr id="3" name="Content Placeholder 2">
            <a:extLst>
              <a:ext uri="{FF2B5EF4-FFF2-40B4-BE49-F238E27FC236}">
                <a16:creationId xmlns:a16="http://schemas.microsoft.com/office/drawing/2014/main" id="{2D429D53-4368-0E44-807A-F71858054563}"/>
              </a:ext>
            </a:extLst>
          </p:cNvPr>
          <p:cNvSpPr>
            <a:spLocks noGrp="1"/>
          </p:cNvSpPr>
          <p:nvPr>
            <p:ph idx="1"/>
          </p:nvPr>
        </p:nvSpPr>
        <p:spPr>
          <a:xfrm>
            <a:off x="913775" y="1334531"/>
            <a:ext cx="10364452" cy="5523470"/>
          </a:xfrm>
        </p:spPr>
        <p:txBody>
          <a:bodyPr>
            <a:normAutofit fontScale="92500" lnSpcReduction="10000"/>
          </a:bodyPr>
          <a:lstStyle/>
          <a:p>
            <a:r>
              <a:rPr lang="en-US" sz="3200" dirty="0"/>
              <a:t>Ephesians 6:11-13</a:t>
            </a:r>
          </a:p>
          <a:p>
            <a:r>
              <a:rPr lang="en-US" sz="3200" dirty="0"/>
              <a:t>I Corinthians 15:58</a:t>
            </a:r>
          </a:p>
          <a:p>
            <a:pPr lvl="1"/>
            <a:r>
              <a:rPr lang="en-US" sz="2800" dirty="0">
                <a:effectLst/>
              </a:rPr>
              <a:t>Therefore, my beloved brethren, be steadfast, immovable, always abounding in the work of the Lord, knowing that your toil is not </a:t>
            </a:r>
            <a:r>
              <a:rPr lang="en-US" sz="2800" i="1" dirty="0">
                <a:effectLst/>
              </a:rPr>
              <a:t>in</a:t>
            </a:r>
            <a:r>
              <a:rPr lang="en-US" sz="2800" dirty="0">
                <a:effectLst/>
              </a:rPr>
              <a:t> vain in the Lord </a:t>
            </a:r>
            <a:endParaRPr lang="en-US" sz="2800" dirty="0"/>
          </a:p>
          <a:p>
            <a:r>
              <a:rPr lang="en-US" sz="3200" dirty="0"/>
              <a:t>Galatians 5:1</a:t>
            </a:r>
          </a:p>
          <a:p>
            <a:pPr lvl="1"/>
            <a:r>
              <a:rPr lang="en-US" sz="2800" dirty="0">
                <a:effectLst/>
              </a:rPr>
              <a:t>“It was for freedom that Christ set us free; therefore keep standing firm and do not be subject again to a yoke of slavery”</a:t>
            </a:r>
            <a:endParaRPr lang="en-US" sz="2800" dirty="0"/>
          </a:p>
          <a:p>
            <a:r>
              <a:rPr lang="en-US" sz="3200" dirty="0"/>
              <a:t>1 Timothy 1:18-19</a:t>
            </a:r>
          </a:p>
          <a:p>
            <a:endParaRPr lang="en-US" dirty="0"/>
          </a:p>
          <a:p>
            <a:endParaRPr lang="en-US" dirty="0"/>
          </a:p>
        </p:txBody>
      </p:sp>
    </p:spTree>
    <p:extLst>
      <p:ext uri="{BB962C8B-B14F-4D97-AF65-F5344CB8AC3E}">
        <p14:creationId xmlns:p14="http://schemas.microsoft.com/office/powerpoint/2010/main" val="21484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208C-6156-3947-8398-5EEDB5F75A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150E554-0E29-0A40-BF5C-4BCEBDC2C800}"/>
              </a:ext>
            </a:extLst>
          </p:cNvPr>
          <p:cNvPicPr>
            <a:picLocks noGrp="1" noChangeAspect="1"/>
          </p:cNvPicPr>
          <p:nvPr>
            <p:ph idx="1"/>
          </p:nvPr>
        </p:nvPicPr>
        <p:blipFill>
          <a:blip r:embed="rId2"/>
          <a:stretch>
            <a:fillRect/>
          </a:stretch>
        </p:blipFill>
        <p:spPr>
          <a:xfrm>
            <a:off x="266700" y="0"/>
            <a:ext cx="11658600" cy="6861572"/>
          </a:xfrm>
        </p:spPr>
      </p:pic>
    </p:spTree>
    <p:extLst>
      <p:ext uri="{BB962C8B-B14F-4D97-AF65-F5344CB8AC3E}">
        <p14:creationId xmlns:p14="http://schemas.microsoft.com/office/powerpoint/2010/main" val="3989748034"/>
      </p:ext>
    </p:extLst>
  </p:cSld>
  <p:clrMapOvr>
    <a:masterClrMapping/>
  </p:clrMapOvr>
  <mc:AlternateContent xmlns:mc="http://schemas.openxmlformats.org/markup-compatibility/2006" xmlns:p14="http://schemas.microsoft.com/office/powerpoint/2010/main">
    <mc:Choice Requires="p14">
      <p:transition spd="slow" p14:dur="2000">
        <p:zoom/>
      </p:transition>
    </mc:Choice>
    <mc:Fallback xmlns="">
      <p:transition spd="slow">
        <p:zoom/>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{D949667D-30F7-EF40-B415-A2C96D044B86}tf10001073</Template>
  <TotalTime>2554</TotalTime>
  <Words>63</Words>
  <Application>Microsoft Macintosh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Tw Cen MT</vt:lpstr>
      <vt:lpstr>Droplet</vt:lpstr>
      <vt:lpstr>PowerPoint Presentation</vt:lpstr>
      <vt:lpstr>The Look</vt:lpstr>
      <vt:lpstr>Missing services</vt:lpstr>
      <vt:lpstr>Fitting in</vt:lpstr>
      <vt:lpstr>Private time</vt:lpstr>
      <vt:lpstr>Music, movies, tv</vt:lpstr>
      <vt:lpstr>Not standing up for jesus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35</cp:revision>
  <dcterms:created xsi:type="dcterms:W3CDTF">2019-09-12T02:06:13Z</dcterms:created>
  <dcterms:modified xsi:type="dcterms:W3CDTF">2019-09-14T22:58:48Z</dcterms:modified>
</cp:coreProperties>
</file>