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8" r:id="rId3"/>
    <p:sldId id="259" r:id="rId4"/>
    <p:sldId id="260" r:id="rId5"/>
    <p:sldId id="270" r:id="rId6"/>
    <p:sldId id="269" r:id="rId7"/>
    <p:sldId id="266" r:id="rId8"/>
    <p:sldId id="262" r:id="rId9"/>
    <p:sldId id="271" r:id="rId10"/>
    <p:sldId id="272" r:id="rId11"/>
    <p:sldId id="268" r:id="rId12"/>
    <p:sldId id="265" r:id="rId13"/>
    <p:sldId id="273" r:id="rId14"/>
    <p:sldId id="276" r:id="rId15"/>
    <p:sldId id="274" r:id="rId16"/>
    <p:sldId id="275" r:id="rId17"/>
    <p:sldId id="277" r:id="rId18"/>
    <p:sldId id="278" r:id="rId19"/>
    <p:sldId id="279" r:id="rId20"/>
    <p:sldId id="280" r:id="rId21"/>
    <p:sldId id="281" r:id="rId22"/>
    <p:sldId id="282"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34340" autoAdjust="0"/>
  </p:normalViewPr>
  <p:slideViewPr>
    <p:cSldViewPr snapToGrid="0">
      <p:cViewPr varScale="1">
        <p:scale>
          <a:sx n="86" d="100"/>
          <a:sy n="86" d="100"/>
        </p:scale>
        <p:origin x="123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EA8CA5-113E-4992-A832-9EEE20C66764}" type="datetimeFigureOut">
              <a:rPr lang="en-US" smtClean="0"/>
              <a:t>1/28/2018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56EC57-579D-417E-9ADE-A2BF882BBF50}" type="slidenum">
              <a:rPr lang="en-US" smtClean="0"/>
              <a:t>‹#›</a:t>
            </a:fld>
            <a:endParaRPr lang="en-US"/>
          </a:p>
        </p:txBody>
      </p:sp>
    </p:spTree>
    <p:extLst>
      <p:ext uri="{BB962C8B-B14F-4D97-AF65-F5344CB8AC3E}">
        <p14:creationId xmlns:p14="http://schemas.microsoft.com/office/powerpoint/2010/main" val="3785482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The people in the pew...</a:t>
            </a:r>
          </a:p>
          <a:p>
            <a:r>
              <a:rPr lang="en-US" sz="1200" b="0" i="0" u="none" strike="noStrike" kern="1200" dirty="0">
                <a:solidFill>
                  <a:schemeClr val="tx1"/>
                </a:solidFill>
                <a:effectLst/>
                <a:latin typeface="+mn-lt"/>
                <a:ea typeface="+mn-ea"/>
                <a:cs typeface="+mn-cs"/>
              </a:rPr>
              <a:t>They are parents burdened because of their prodigal children...</a:t>
            </a:r>
            <a:br>
              <a:rPr lang="en-US" sz="1200" b="0" i="0" u="none" strike="noStrike" kern="1200" dirty="0">
                <a:solidFill>
                  <a:schemeClr val="tx1"/>
                </a:solidFill>
                <a:effectLst/>
                <a:latin typeface="+mn-lt"/>
                <a:ea typeface="+mn-ea"/>
                <a:cs typeface="+mn-cs"/>
              </a:rPr>
            </a:br>
            <a:r>
              <a:rPr lang="en-US" sz="1200" b="0" i="0" u="none" strike="noStrike" kern="1200" dirty="0">
                <a:solidFill>
                  <a:schemeClr val="tx1"/>
                </a:solidFill>
                <a:effectLst/>
                <a:latin typeface="+mn-lt"/>
                <a:ea typeface="+mn-ea"/>
                <a:cs typeface="+mn-cs"/>
              </a:rPr>
              <a:t>They are grandparents raising grandchildren because if they don't...</a:t>
            </a:r>
            <a:br>
              <a:rPr lang="en-US" sz="1200" b="0" i="0" u="none" strike="noStrike" kern="1200" dirty="0">
                <a:solidFill>
                  <a:schemeClr val="tx1"/>
                </a:solidFill>
                <a:effectLst/>
                <a:latin typeface="+mn-lt"/>
                <a:ea typeface="+mn-ea"/>
                <a:cs typeface="+mn-cs"/>
              </a:rPr>
            </a:br>
            <a:r>
              <a:rPr lang="en-US" sz="1200" b="0" i="0" u="none" strike="noStrike" kern="1200" dirty="0">
                <a:solidFill>
                  <a:schemeClr val="tx1"/>
                </a:solidFill>
                <a:effectLst/>
                <a:latin typeface="+mn-lt"/>
                <a:ea typeface="+mn-ea"/>
                <a:cs typeface="+mn-cs"/>
              </a:rPr>
              <a:t>They are caregivers wondering if anyone understands...</a:t>
            </a:r>
            <a:br>
              <a:rPr lang="en-US" sz="1200" b="0" i="0" u="none" strike="noStrike" kern="1200" dirty="0">
                <a:solidFill>
                  <a:schemeClr val="tx1"/>
                </a:solidFill>
                <a:effectLst/>
                <a:latin typeface="+mn-lt"/>
                <a:ea typeface="+mn-ea"/>
                <a:cs typeface="+mn-cs"/>
              </a:rPr>
            </a:br>
            <a:r>
              <a:rPr lang="en-US" sz="1200" b="0" i="0" u="none" strike="noStrike" kern="1200" dirty="0">
                <a:solidFill>
                  <a:schemeClr val="tx1"/>
                </a:solidFill>
                <a:effectLst/>
                <a:latin typeface="+mn-lt"/>
                <a:ea typeface="+mn-ea"/>
                <a:cs typeface="+mn-cs"/>
              </a:rPr>
              <a:t>They are single parents facing double duty...</a:t>
            </a:r>
            <a:br>
              <a:rPr lang="en-US" sz="1200" b="0" i="0" u="none" strike="noStrike" kern="1200" dirty="0">
                <a:solidFill>
                  <a:schemeClr val="tx1"/>
                </a:solidFill>
                <a:effectLst/>
                <a:latin typeface="+mn-lt"/>
                <a:ea typeface="+mn-ea"/>
                <a:cs typeface="+mn-cs"/>
              </a:rPr>
            </a:br>
            <a:r>
              <a:rPr lang="en-US" sz="1200" b="0" i="0" u="none" strike="noStrike" kern="1200" dirty="0">
                <a:solidFill>
                  <a:schemeClr val="tx1"/>
                </a:solidFill>
                <a:effectLst/>
                <a:latin typeface="+mn-lt"/>
                <a:ea typeface="+mn-ea"/>
                <a:cs typeface="+mn-cs"/>
              </a:rPr>
              <a:t>They are brethren struggling with secret sins and failing again...</a:t>
            </a:r>
            <a:br>
              <a:rPr lang="en-US" sz="1200" b="0" i="0" u="none" strike="noStrike" kern="1200" dirty="0">
                <a:solidFill>
                  <a:schemeClr val="tx1"/>
                </a:solidFill>
                <a:effectLst/>
                <a:latin typeface="+mn-lt"/>
                <a:ea typeface="+mn-ea"/>
                <a:cs typeface="+mn-cs"/>
              </a:rPr>
            </a:br>
            <a:r>
              <a:rPr lang="en-US" sz="1200" b="0" i="0" u="none" strike="noStrike" kern="1200" dirty="0">
                <a:solidFill>
                  <a:schemeClr val="tx1"/>
                </a:solidFill>
                <a:effectLst/>
                <a:latin typeface="+mn-lt"/>
                <a:ea typeface="+mn-ea"/>
                <a:cs typeface="+mn-cs"/>
              </a:rPr>
              <a:t>They are smiling faces hoping to hide their depression...</a:t>
            </a:r>
            <a:br>
              <a:rPr lang="en-US" sz="1200" b="0" i="0" u="none" strike="noStrike" kern="1200" dirty="0">
                <a:solidFill>
                  <a:schemeClr val="tx1"/>
                </a:solidFill>
                <a:effectLst/>
                <a:latin typeface="+mn-lt"/>
                <a:ea typeface="+mn-ea"/>
                <a:cs typeface="+mn-cs"/>
              </a:rPr>
            </a:br>
            <a:r>
              <a:rPr lang="en-US" sz="1200" b="0" i="0" u="none" strike="noStrike" kern="1200" dirty="0">
                <a:solidFill>
                  <a:schemeClr val="tx1"/>
                </a:solidFill>
                <a:effectLst/>
                <a:latin typeface="+mn-lt"/>
                <a:ea typeface="+mn-ea"/>
                <a:cs typeface="+mn-cs"/>
              </a:rPr>
              <a:t>They are a childless couple facing disappointment (again)...</a:t>
            </a:r>
            <a:br>
              <a:rPr lang="en-US" sz="1200" b="0" i="0" u="none" strike="noStrike" kern="1200" dirty="0">
                <a:solidFill>
                  <a:schemeClr val="tx1"/>
                </a:solidFill>
                <a:effectLst/>
                <a:latin typeface="+mn-lt"/>
                <a:ea typeface="+mn-ea"/>
                <a:cs typeface="+mn-cs"/>
              </a:rPr>
            </a:br>
            <a:r>
              <a:rPr lang="en-US" sz="1200" b="0" i="0" u="none" strike="noStrike" kern="1200" dirty="0">
                <a:solidFill>
                  <a:schemeClr val="tx1"/>
                </a:solidFill>
                <a:effectLst/>
                <a:latin typeface="+mn-lt"/>
                <a:ea typeface="+mn-ea"/>
                <a:cs typeface="+mn-cs"/>
              </a:rPr>
              <a:t>They are folks facing both cancer and fears...</a:t>
            </a:r>
            <a:br>
              <a:rPr lang="en-US" sz="1200" b="0" i="0" u="none" strike="noStrike" kern="1200" dirty="0">
                <a:solidFill>
                  <a:schemeClr val="tx1"/>
                </a:solidFill>
                <a:effectLst/>
                <a:latin typeface="+mn-lt"/>
                <a:ea typeface="+mn-ea"/>
                <a:cs typeface="+mn-cs"/>
              </a:rPr>
            </a:br>
            <a:r>
              <a:rPr lang="en-US" sz="1200" b="0" i="0" u="none" strike="noStrike" kern="1200" dirty="0">
                <a:solidFill>
                  <a:schemeClr val="tx1"/>
                </a:solidFill>
                <a:effectLst/>
                <a:latin typeface="+mn-lt"/>
                <a:ea typeface="+mn-ea"/>
                <a:cs typeface="+mn-cs"/>
              </a:rPr>
              <a:t>They are parents who have had to do the unthinkable: bury a child...</a:t>
            </a:r>
            <a:br>
              <a:rPr lang="en-US" sz="1200" b="0" i="0" u="none" strike="noStrike" kern="1200" dirty="0">
                <a:solidFill>
                  <a:schemeClr val="tx1"/>
                </a:solidFill>
                <a:effectLst/>
                <a:latin typeface="+mn-lt"/>
                <a:ea typeface="+mn-ea"/>
                <a:cs typeface="+mn-cs"/>
              </a:rPr>
            </a:br>
            <a:r>
              <a:rPr lang="en-US" sz="1200" b="0" i="0" u="none" strike="noStrike" kern="1200" dirty="0">
                <a:solidFill>
                  <a:schemeClr val="tx1"/>
                </a:solidFill>
                <a:effectLst/>
                <a:latin typeface="+mn-lt"/>
                <a:ea typeface="+mn-ea"/>
                <a:cs typeface="+mn-cs"/>
              </a:rPr>
              <a:t>They are parents struggling to raise a special needs child...</a:t>
            </a:r>
            <a:br>
              <a:rPr lang="en-US" sz="1200" b="0" i="0" u="none" strike="noStrike" kern="1200" dirty="0">
                <a:solidFill>
                  <a:schemeClr val="tx1"/>
                </a:solidFill>
                <a:effectLst/>
                <a:latin typeface="+mn-lt"/>
                <a:ea typeface="+mn-ea"/>
                <a:cs typeface="+mn-cs"/>
              </a:rPr>
            </a:br>
            <a:r>
              <a:rPr lang="en-US" sz="1200" b="0" i="0" u="none" strike="noStrike" kern="1200" dirty="0">
                <a:solidFill>
                  <a:schemeClr val="tx1"/>
                </a:solidFill>
                <a:effectLst/>
                <a:latin typeface="+mn-lt"/>
                <a:ea typeface="+mn-ea"/>
                <a:cs typeface="+mn-cs"/>
              </a:rPr>
              <a:t>They are brothers and sisters who have done everything they know to keep their marriage going, but failed...</a:t>
            </a:r>
            <a:br>
              <a:rPr lang="en-US" sz="1200" b="0" i="0" u="none" strike="noStrike" kern="1200" dirty="0">
                <a:solidFill>
                  <a:schemeClr val="tx1"/>
                </a:solidFill>
                <a:effectLst/>
                <a:latin typeface="+mn-lt"/>
                <a:ea typeface="+mn-ea"/>
                <a:cs typeface="+mn-cs"/>
              </a:rPr>
            </a:br>
            <a:r>
              <a:rPr lang="en-US" sz="1200" b="0" i="0" u="none" strike="noStrike" kern="1200" dirty="0">
                <a:solidFill>
                  <a:schemeClr val="tx1"/>
                </a:solidFill>
                <a:effectLst/>
                <a:latin typeface="+mn-lt"/>
                <a:ea typeface="+mn-ea"/>
                <a:cs typeface="+mn-cs"/>
              </a:rPr>
              <a:t>They are widows who sit down as one at a table for two...</a:t>
            </a:r>
            <a:br>
              <a:rPr lang="en-US" sz="1200" b="0" i="0" u="none" strike="noStrike" kern="1200" dirty="0">
                <a:solidFill>
                  <a:schemeClr val="tx1"/>
                </a:solidFill>
                <a:effectLst/>
                <a:latin typeface="+mn-lt"/>
                <a:ea typeface="+mn-ea"/>
                <a:cs typeface="+mn-cs"/>
              </a:rPr>
            </a:br>
            <a:r>
              <a:rPr lang="en-US" sz="1200" b="0" i="0" u="none" strike="noStrike" kern="1200" dirty="0">
                <a:solidFill>
                  <a:schemeClr val="tx1"/>
                </a:solidFill>
                <a:effectLst/>
                <a:latin typeface="+mn-lt"/>
                <a:ea typeface="+mn-ea"/>
                <a:cs typeface="+mn-cs"/>
              </a:rPr>
              <a:t>They are sisters who harbor the secret of being a battered wife...</a:t>
            </a:r>
            <a:br>
              <a:rPr lang="en-US" sz="1200" b="0" i="0" u="none" strike="noStrike" kern="1200" dirty="0">
                <a:solidFill>
                  <a:schemeClr val="tx1"/>
                </a:solidFill>
                <a:effectLst/>
                <a:latin typeface="+mn-lt"/>
                <a:ea typeface="+mn-ea"/>
                <a:cs typeface="+mn-cs"/>
              </a:rPr>
            </a:br>
            <a:r>
              <a:rPr lang="en-US" sz="1200" b="0" i="0" u="none" strike="noStrike" kern="1200" dirty="0">
                <a:solidFill>
                  <a:schemeClr val="tx1"/>
                </a:solidFill>
                <a:effectLst/>
                <a:latin typeface="+mn-lt"/>
                <a:ea typeface="+mn-ea"/>
                <a:cs typeface="+mn-cs"/>
              </a:rPr>
              <a:t>They are stepparents who seem to be on the outside looking in...</a:t>
            </a:r>
            <a:br>
              <a:rPr lang="en-US" sz="1200" b="0" i="0" u="none" strike="noStrike" kern="1200" dirty="0">
                <a:solidFill>
                  <a:schemeClr val="tx1"/>
                </a:solidFill>
                <a:effectLst/>
                <a:latin typeface="+mn-lt"/>
                <a:ea typeface="+mn-ea"/>
                <a:cs typeface="+mn-cs"/>
              </a:rPr>
            </a:br>
            <a:r>
              <a:rPr lang="en-US" sz="1200" b="0" i="0" u="none" strike="noStrike" kern="1200" dirty="0">
                <a:solidFill>
                  <a:schemeClr val="tx1"/>
                </a:solidFill>
                <a:effectLst/>
                <a:latin typeface="+mn-lt"/>
                <a:ea typeface="+mn-ea"/>
                <a:cs typeface="+mn-cs"/>
              </a:rPr>
              <a:t>They are the lonely, the scared, the hurting...</a:t>
            </a:r>
          </a:p>
          <a:p>
            <a:r>
              <a:rPr lang="en-US" sz="1200" b="0" i="0" u="none" strike="noStrike" kern="1200" dirty="0">
                <a:solidFill>
                  <a:schemeClr val="tx1"/>
                </a:solidFill>
                <a:effectLst/>
                <a:latin typeface="+mn-lt"/>
                <a:ea typeface="+mn-ea"/>
                <a:cs typeface="+mn-cs"/>
              </a:rPr>
              <a:t>Etc.</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But they come. They come to the Table to share their grief with the One who gave His all. They come to lift up their voice in song while brushing away a tear. They come to pray and connect with their only hope. They come to encourage someone else while hoping someone will encourage them. They come to hear the Good News and hope to take something away that will heal their hurt.</a:t>
            </a:r>
          </a:p>
          <a:p>
            <a:r>
              <a:rPr lang="en-US" sz="1200" b="0" i="0" u="none" strike="noStrike" kern="1200" dirty="0">
                <a:solidFill>
                  <a:schemeClr val="tx1"/>
                </a:solidFill>
                <a:effectLst/>
                <a:latin typeface="+mn-lt"/>
                <a:ea typeface="+mn-ea"/>
                <a:cs typeface="+mn-cs"/>
              </a:rPr>
              <a:t>These are the people in the pew. Funny, they look a lot like you...and me. At least we come.</a:t>
            </a:r>
          </a:p>
          <a:p>
            <a:endParaRPr lang="en-US" dirty="0"/>
          </a:p>
        </p:txBody>
      </p:sp>
      <p:sp>
        <p:nvSpPr>
          <p:cNvPr id="4" name="Slide Number Placeholder 3"/>
          <p:cNvSpPr>
            <a:spLocks noGrp="1"/>
          </p:cNvSpPr>
          <p:nvPr>
            <p:ph type="sldNum" sz="quarter" idx="10"/>
          </p:nvPr>
        </p:nvSpPr>
        <p:spPr/>
        <p:txBody>
          <a:bodyPr/>
          <a:lstStyle/>
          <a:p>
            <a:fld id="{DD56EC57-579D-417E-9ADE-A2BF882BBF50}" type="slidenum">
              <a:rPr lang="en-US" smtClean="0"/>
              <a:t>1</a:t>
            </a:fld>
            <a:endParaRPr lang="en-US"/>
          </a:p>
        </p:txBody>
      </p:sp>
    </p:spTree>
    <p:extLst>
      <p:ext uri="{BB962C8B-B14F-4D97-AF65-F5344CB8AC3E}">
        <p14:creationId xmlns:p14="http://schemas.microsoft.com/office/powerpoint/2010/main" val="11311598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sz="1200" b="0" i="0" u="none" strike="noStrike" kern="1200" dirty="0">
                <a:solidFill>
                  <a:schemeClr val="tx1"/>
                </a:solidFill>
                <a:effectLst/>
                <a:latin typeface="+mn-lt"/>
                <a:ea typeface="+mn-ea"/>
                <a:cs typeface="+mn-cs"/>
              </a:rPr>
              <a:t>It doesn’t get any bigger than that.  You, the people in the pew, belong to God!  He made you.  He created you.  He died for you.  He saved you.  You belong to God.  Imagine your worth. </a:t>
            </a:r>
            <a:endParaRPr lang="en-US" dirty="0"/>
          </a:p>
        </p:txBody>
      </p:sp>
      <p:sp>
        <p:nvSpPr>
          <p:cNvPr id="4" name="Slide Number Placeholder 3"/>
          <p:cNvSpPr>
            <a:spLocks noGrp="1"/>
          </p:cNvSpPr>
          <p:nvPr>
            <p:ph type="sldNum" sz="quarter" idx="10"/>
          </p:nvPr>
        </p:nvSpPr>
        <p:spPr/>
        <p:txBody>
          <a:bodyPr/>
          <a:lstStyle/>
          <a:p>
            <a:fld id="{DD56EC57-579D-417E-9ADE-A2BF882BBF50}" type="slidenum">
              <a:rPr lang="en-US" smtClean="0"/>
              <a:t>11</a:t>
            </a:fld>
            <a:endParaRPr lang="en-US"/>
          </a:p>
        </p:txBody>
      </p:sp>
    </p:spTree>
    <p:extLst>
      <p:ext uri="{BB962C8B-B14F-4D97-AF65-F5344CB8AC3E}">
        <p14:creationId xmlns:p14="http://schemas.microsoft.com/office/powerpoint/2010/main" val="39578495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Think about this…..</a:t>
            </a:r>
          </a:p>
          <a:p>
            <a:endParaRPr lang="en-US" dirty="0"/>
          </a:p>
          <a:p>
            <a:r>
              <a:rPr lang="en-US" sz="1200" b="0" i="0" u="none" strike="noStrike" kern="1200" dirty="0">
                <a:solidFill>
                  <a:schemeClr val="tx1"/>
                </a:solidFill>
                <a:effectLst/>
                <a:latin typeface="+mn-lt"/>
                <a:ea typeface="+mn-ea"/>
                <a:cs typeface="+mn-cs"/>
              </a:rPr>
              <a:t>You are a daughter or son of the King.  You are a child of God.  And He will pay anything including going to the cross to get you back.  </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He not only owns you but the 2nd thing that creates value is…</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What is someone willing to pay?</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Let’s say you have a rare baseball card.  How much is it worth?  It’s worth whatever someone is willing to pay for it.</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Look at how much was paid for you.</a:t>
            </a:r>
            <a:endParaRPr lang="en-US" dirty="0"/>
          </a:p>
        </p:txBody>
      </p:sp>
      <p:sp>
        <p:nvSpPr>
          <p:cNvPr id="4" name="Slide Number Placeholder 3"/>
          <p:cNvSpPr>
            <a:spLocks noGrp="1"/>
          </p:cNvSpPr>
          <p:nvPr>
            <p:ph type="sldNum" sz="quarter" idx="10"/>
          </p:nvPr>
        </p:nvSpPr>
        <p:spPr/>
        <p:txBody>
          <a:bodyPr/>
          <a:lstStyle/>
          <a:p>
            <a:fld id="{DD56EC57-579D-417E-9ADE-A2BF882BBF50}" type="slidenum">
              <a:rPr lang="en-US" smtClean="0"/>
              <a:t>12</a:t>
            </a:fld>
            <a:endParaRPr lang="en-US"/>
          </a:p>
        </p:txBody>
      </p:sp>
    </p:spTree>
    <p:extLst>
      <p:ext uri="{BB962C8B-B14F-4D97-AF65-F5344CB8AC3E}">
        <p14:creationId xmlns:p14="http://schemas.microsoft.com/office/powerpoint/2010/main" val="12896512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The greatest ransom ever paid was for you.  God exchanged His own Son for you.  </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Even if you were the only person who ever lived in the world, Jesus Christ still would have come to the earth and died for you.  </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That’s how much value He considers you to be.  Jesus did not die for junk.  And you are not junk.  You are valuable.  The cross proves your value.  </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The people, who told you growing up that you’re worthless.  You won’t amount to anything.  --They were wrong.  </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You are of great value.  If God says you’re of value it doesn’t matter what anybody else has said to you. </a:t>
            </a:r>
            <a:endParaRPr lang="en-US" dirty="0"/>
          </a:p>
        </p:txBody>
      </p:sp>
      <p:sp>
        <p:nvSpPr>
          <p:cNvPr id="4" name="Slide Number Placeholder 3"/>
          <p:cNvSpPr>
            <a:spLocks noGrp="1"/>
          </p:cNvSpPr>
          <p:nvPr>
            <p:ph type="sldNum" sz="quarter" idx="10"/>
          </p:nvPr>
        </p:nvSpPr>
        <p:spPr/>
        <p:txBody>
          <a:bodyPr/>
          <a:lstStyle/>
          <a:p>
            <a:fld id="{DD56EC57-579D-417E-9ADE-A2BF882BBF50}" type="slidenum">
              <a:rPr lang="en-US" smtClean="0"/>
              <a:t>13</a:t>
            </a:fld>
            <a:endParaRPr lang="en-US"/>
          </a:p>
        </p:txBody>
      </p:sp>
    </p:spTree>
    <p:extLst>
      <p:ext uri="{BB962C8B-B14F-4D97-AF65-F5344CB8AC3E}">
        <p14:creationId xmlns:p14="http://schemas.microsoft.com/office/powerpoint/2010/main" val="4564828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understand I’m valuable, but the people in the pews can’t….</a:t>
            </a:r>
          </a:p>
          <a:p>
            <a:r>
              <a:rPr lang="en-US" dirty="0"/>
              <a:t>Sing</a:t>
            </a:r>
          </a:p>
          <a:p>
            <a:r>
              <a:rPr lang="en-US" dirty="0"/>
              <a:t>Pray</a:t>
            </a:r>
          </a:p>
          <a:p>
            <a:r>
              <a:rPr lang="en-US" dirty="0"/>
              <a:t>Preach</a:t>
            </a:r>
          </a:p>
          <a:p>
            <a:r>
              <a:rPr lang="en-US" dirty="0"/>
              <a:t>Teach</a:t>
            </a:r>
          </a:p>
          <a:p>
            <a:r>
              <a:rPr lang="en-US" dirty="0"/>
              <a:t>Visit the sick and shut-in</a:t>
            </a:r>
          </a:p>
          <a:p>
            <a:r>
              <a:rPr lang="en-US" dirty="0"/>
              <a:t>Go spread the gospel</a:t>
            </a:r>
          </a:p>
          <a:p>
            <a:endParaRPr lang="en-US" dirty="0"/>
          </a:p>
          <a:p>
            <a:r>
              <a:rPr lang="en-US" dirty="0"/>
              <a:t>Stop cursing</a:t>
            </a:r>
          </a:p>
          <a:p>
            <a:r>
              <a:rPr lang="en-US" dirty="0"/>
              <a:t>Stop drinking</a:t>
            </a:r>
          </a:p>
          <a:p>
            <a:r>
              <a:rPr lang="en-US" dirty="0"/>
              <a:t>Stop doing drugs</a:t>
            </a:r>
          </a:p>
          <a:p>
            <a:r>
              <a:rPr lang="en-US" dirty="0"/>
              <a:t>Stop gossiping</a:t>
            </a:r>
          </a:p>
          <a:p>
            <a:r>
              <a:rPr lang="en-US" dirty="0"/>
              <a:t>Stop lying</a:t>
            </a:r>
          </a:p>
          <a:p>
            <a:r>
              <a:rPr lang="en-US" dirty="0"/>
              <a:t>Stop </a:t>
            </a:r>
          </a:p>
          <a:p>
            <a:endParaRPr lang="en-US" dirty="0"/>
          </a:p>
          <a:p>
            <a:endParaRPr lang="en-US" dirty="0"/>
          </a:p>
          <a:p>
            <a:r>
              <a:rPr lang="en-US" dirty="0"/>
              <a:t>You can’t OR you don’t want to?</a:t>
            </a:r>
          </a:p>
        </p:txBody>
      </p:sp>
      <p:sp>
        <p:nvSpPr>
          <p:cNvPr id="4" name="Slide Number Placeholder 3"/>
          <p:cNvSpPr>
            <a:spLocks noGrp="1"/>
          </p:cNvSpPr>
          <p:nvPr>
            <p:ph type="sldNum" sz="quarter" idx="10"/>
          </p:nvPr>
        </p:nvSpPr>
        <p:spPr/>
        <p:txBody>
          <a:bodyPr/>
          <a:lstStyle/>
          <a:p>
            <a:fld id="{DD56EC57-579D-417E-9ADE-A2BF882BBF50}" type="slidenum">
              <a:rPr lang="en-US" smtClean="0"/>
              <a:t>14</a:t>
            </a:fld>
            <a:endParaRPr lang="en-US"/>
          </a:p>
        </p:txBody>
      </p:sp>
    </p:spTree>
    <p:extLst>
      <p:ext uri="{BB962C8B-B14F-4D97-AF65-F5344CB8AC3E}">
        <p14:creationId xmlns:p14="http://schemas.microsoft.com/office/powerpoint/2010/main" val="2304736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only are we valuable in the eyes of God, we are very capable too.  </a:t>
            </a:r>
          </a:p>
          <a:p>
            <a:endParaRPr lang="en-US" dirty="0"/>
          </a:p>
          <a:p>
            <a:endParaRPr lang="en-US" dirty="0"/>
          </a:p>
        </p:txBody>
      </p:sp>
      <p:sp>
        <p:nvSpPr>
          <p:cNvPr id="4" name="Slide Number Placeholder 3"/>
          <p:cNvSpPr>
            <a:spLocks noGrp="1"/>
          </p:cNvSpPr>
          <p:nvPr>
            <p:ph type="sldNum" sz="quarter" idx="10"/>
          </p:nvPr>
        </p:nvSpPr>
        <p:spPr/>
        <p:txBody>
          <a:bodyPr/>
          <a:lstStyle/>
          <a:p>
            <a:fld id="{DD56EC57-579D-417E-9ADE-A2BF882BBF50}" type="slidenum">
              <a:rPr lang="en-US" smtClean="0"/>
              <a:t>15</a:t>
            </a:fld>
            <a:endParaRPr lang="en-US"/>
          </a:p>
        </p:txBody>
      </p:sp>
    </p:spTree>
    <p:extLst>
      <p:ext uri="{BB962C8B-B14F-4D97-AF65-F5344CB8AC3E}">
        <p14:creationId xmlns:p14="http://schemas.microsoft.com/office/powerpoint/2010/main" val="38570277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people in the pews sometimes are like Moses and give excuses about why we can’t do something.  </a:t>
            </a:r>
          </a:p>
          <a:p>
            <a:endParaRPr lang="en-US" dirty="0"/>
          </a:p>
          <a:p>
            <a:r>
              <a:rPr lang="en-US" sz="1200" b="0" i="0" u="none" strike="noStrike" kern="1200" dirty="0">
                <a:solidFill>
                  <a:schemeClr val="tx1"/>
                </a:solidFill>
                <a:effectLst/>
                <a:latin typeface="+mn-lt"/>
                <a:ea typeface="+mn-ea"/>
                <a:cs typeface="+mn-cs"/>
              </a:rPr>
              <a:t>Start believing what God says about you and God says you’re capable.  I don’t care what anybody else says.  I don’t care what you think.  God says you are capable.  He has created you for a purpose.  He has a purpose for your life. </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2 Timothy 3:16-17</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What a gift God has given us in this book, the Bible.  It’s given to help us live the kind of life He wants us to live, to make us capable to live that life. </a:t>
            </a:r>
          </a:p>
          <a:p>
            <a:endParaRPr lang="en-US" sz="1200" b="0" i="0" u="none" strike="noStrik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 instead of saying I can’t….let’s start saying I can and at least I’ll try.</a:t>
            </a:r>
          </a:p>
          <a:p>
            <a:endParaRPr lang="en-US" sz="1200" b="0" i="0" u="none" strike="noStrike"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D56EC57-579D-417E-9ADE-A2BF882BBF50}" type="slidenum">
              <a:rPr lang="en-US" smtClean="0"/>
              <a:t>16</a:t>
            </a:fld>
            <a:endParaRPr lang="en-US"/>
          </a:p>
        </p:txBody>
      </p:sp>
    </p:spTree>
    <p:extLst>
      <p:ext uri="{BB962C8B-B14F-4D97-AF65-F5344CB8AC3E}">
        <p14:creationId xmlns:p14="http://schemas.microsoft.com/office/powerpoint/2010/main" val="15221010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Jesus gives us strength to do all things.  </a:t>
            </a:r>
          </a:p>
          <a:p>
            <a:endParaRPr lang="en-US" dirty="0"/>
          </a:p>
          <a:p>
            <a:r>
              <a:rPr lang="en-US" dirty="0"/>
              <a:t>Story of Gilbert:</a:t>
            </a:r>
          </a:p>
          <a:p>
            <a:endParaRPr lang="en-US" dirty="0"/>
          </a:p>
          <a:p>
            <a:r>
              <a:rPr lang="en-US" dirty="0"/>
              <a:t>My son Gilbert was eight years old and had been in the Cub Scouts only a short time. During one of his meetings he was handed a sheet of paper, a block of wood and four tires and told to return home and give all to “Dad”.  That was not an easy task for Gilbert to do.  Dad was not receptive to doing things with his son.  But Gilbert tried.  Dad read the paper and scoffed at the idea of making a pinewood derby car with his young, eager son.  The block of wood remained untouched as the weeks passed.  Finally, Mom stepped in to see if she could figure this all out.  The project began.  Having no carpentry skills, I decided it would be best if I simply read the directions and let Gilbert do the work.  And he did.  I read aloud the measurements, the rules of what we could do and what we couldn’t do.  Within days his block of wood was turning into a pinewood derby car.  A little lopsided, but looking great (at least through the eyes of Mom).  Gilbert had not seen any of the other kids’ cars and was feeling pretty proud of his “Blue Lightning”, the pride that comes with knowing you did something on your own.  Then the big night came.  With his blue pinewood derby car in his hand and pride in his heart, we headed to the big race.  Once there, my little one’s pride turned to humility.  Gilbert’s car obviously the only car made entirely on his own.  All the other cars were a father-son partnership, with cool paint jobs and sleek body styles made for speed.  A few boys giggled as they looked at Gilbert’s lopsided, wobbly unattractive vehicle.  To add to the humility, Gilbert was the only boy without a man at his side.  A couple of the boys who were from single parent homes at least had an uncle or grandfather by their side.  Gilbert had mom.  The race was done in elimination fashion.  You kept racing as you were the winner.  One by one the cars raced down the finely sanded ramp.  Finally it was between Gilbert and the sleekest, fastest looking car there.  As the last race was about to begin, my wide eyed, shy 8 year old asked if they could stop the race for a minute, because he wanted to pray.  The race stopped.  Gilbert went to his knees clutching his funny looking block of wood.  With a wrinkled brow, he set to converse with his Father.  He prayed in earnest for a very long minute and a half.  Then he stood, smile on his face and announced, “Okay, I am ready.”  As the crowd cheered, a boy named Tommy stood with his father as their car sped down the ramp.  Gilbert stood with his Father within his heart and watched his block of wood wobble down the ramp with surprisingly great speed.  The car rushed over the finish line a fraction of a second before Tommy’s car.  Gilbert leaped into the air with a loud “Thank you” as the crowd roared in approval.  The Scout Master came up to Gilbert with microphone in hand and asked the obvious question, “So you prayed to win, huh, Gilbert?”  To which my young son answered, “Oh, no sir.  That wouldn’t be fair to ask God to help me beat someone else.  I just asked him to make it so I wouldn’t cry when I lost.  </a:t>
            </a:r>
          </a:p>
          <a:p>
            <a:endParaRPr lang="en-US" dirty="0"/>
          </a:p>
          <a:p>
            <a:r>
              <a:rPr lang="en-US" dirty="0"/>
              <a:t>Children seem to have wisdom far beyond us.  Gilbert didn’t ask God to win the race, he didn’t ask God to fix the outcome.  Gilbert asked God to give him strength in the outcome.  When Gilbert first saw the other cars, he didn’t cry out to God, “No fair, they had a father’s help!”  No Gilbert went to his heavenly Father for strength.  Perhaps we spend too much time asking God to rig the race, to make us number one, or too much time asking God to remove us from the struggle, when we should be seeking God’s strength to get us through the struggle.  </a:t>
            </a:r>
          </a:p>
          <a:p>
            <a:endParaRPr lang="en-US" dirty="0"/>
          </a:p>
          <a:p>
            <a:r>
              <a:rPr lang="en-US" dirty="0"/>
              <a:t>“I can do all things through Christ which </a:t>
            </a:r>
            <a:r>
              <a:rPr lang="en-US" dirty="0" err="1"/>
              <a:t>strengtheneth</a:t>
            </a:r>
            <a:r>
              <a:rPr lang="en-US" dirty="0"/>
              <a:t> me.”  Philippians 4:13 </a:t>
            </a:r>
          </a:p>
          <a:p>
            <a:endParaRPr lang="en-US" dirty="0"/>
          </a:p>
          <a:p>
            <a:r>
              <a:rPr lang="en-US" dirty="0"/>
              <a:t>Gilbert’s prayer spoke volumes to those present that night.  He never doubted that God would indeed answer his request.  He didn’t pray to win or to hurt someone else.  He prayed that God supply the grace to lose with dignity.  Gilbert, by stopping the race to speak to his Father also showed the crowd that he wasn’t there without a “dad,” but he also went away a winner that night, with his Father at his side.  May we all learn to pray this way.  </a:t>
            </a:r>
          </a:p>
          <a:p>
            <a:endParaRPr lang="en-US" dirty="0"/>
          </a:p>
        </p:txBody>
      </p:sp>
      <p:sp>
        <p:nvSpPr>
          <p:cNvPr id="4" name="Slide Number Placeholder 3"/>
          <p:cNvSpPr>
            <a:spLocks noGrp="1"/>
          </p:cNvSpPr>
          <p:nvPr>
            <p:ph type="sldNum" sz="quarter" idx="10"/>
          </p:nvPr>
        </p:nvSpPr>
        <p:spPr/>
        <p:txBody>
          <a:bodyPr/>
          <a:lstStyle/>
          <a:p>
            <a:fld id="{DD56EC57-579D-417E-9ADE-A2BF882BBF50}" type="slidenum">
              <a:rPr lang="en-US" smtClean="0"/>
              <a:t>17</a:t>
            </a:fld>
            <a:endParaRPr lang="en-US"/>
          </a:p>
        </p:txBody>
      </p:sp>
    </p:spTree>
    <p:extLst>
      <p:ext uri="{BB962C8B-B14F-4D97-AF65-F5344CB8AC3E}">
        <p14:creationId xmlns:p14="http://schemas.microsoft.com/office/powerpoint/2010/main" val="17952445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56EC57-579D-417E-9ADE-A2BF882BBF50}" type="slidenum">
              <a:rPr lang="en-US" smtClean="0"/>
              <a:t>18</a:t>
            </a:fld>
            <a:endParaRPr lang="en-US"/>
          </a:p>
        </p:txBody>
      </p:sp>
    </p:spTree>
    <p:extLst>
      <p:ext uri="{BB962C8B-B14F-4D97-AF65-F5344CB8AC3E}">
        <p14:creationId xmlns:p14="http://schemas.microsoft.com/office/powerpoint/2010/main" val="2218081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The way you see yourself is largely determined by what you think the most important person in your life thinks about you.  </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If that’s true, then I highly recommend that you make Jesus Christ the most important person in your life.  </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Because in Christ He says the people in the pew who are broken, who are discouraged, who are struggling that you are valuable, you are capable.</a:t>
            </a:r>
          </a:p>
          <a:p>
            <a:endParaRPr lang="en-US" sz="1200" b="0" i="0" u="none" strike="noStrike" kern="1200" dirty="0">
              <a:solidFill>
                <a:schemeClr val="tx1"/>
              </a:solidFill>
              <a:effectLst/>
              <a:latin typeface="+mn-lt"/>
              <a:ea typeface="+mn-ea"/>
              <a:cs typeface="+mn-cs"/>
            </a:endParaRP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Tonight, People in the Pew…we have a bigger question to answer:  Who are we going to live for?</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The One who died for us OR the one who lied to us?  Will it be Christ or will it be Satan?</a:t>
            </a:r>
          </a:p>
          <a:p>
            <a:endParaRPr lang="en-US" sz="1200" b="0" i="0" u="none" strike="noStrike" kern="1200" dirty="0">
              <a:solidFill>
                <a:schemeClr val="tx1"/>
              </a:solidFill>
              <a:effectLst/>
              <a:latin typeface="+mn-lt"/>
              <a:ea typeface="+mn-ea"/>
              <a:cs typeface="+mn-cs"/>
            </a:endParaRP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If you are not a child of God, become one tonight---Here is water, what is hindering you?</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If you are a child of God and have fallen into sin, come tonight and make you heart right with God.  </a:t>
            </a:r>
          </a:p>
          <a:p>
            <a:endParaRPr lang="en-US" sz="1200" b="0" i="0" u="none" strike="noStrike" kern="1200" dirty="0">
              <a:solidFill>
                <a:schemeClr val="tx1"/>
              </a:solidFill>
              <a:effectLst/>
              <a:latin typeface="+mn-lt"/>
              <a:ea typeface="+mn-ea"/>
              <a:cs typeface="+mn-cs"/>
            </a:endParaRP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Tonight make your decision as we stand and sing.</a:t>
            </a:r>
          </a:p>
          <a:p>
            <a:endParaRPr lang="en-US" sz="1200" b="0" i="0" u="none" strike="noStrike"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D56EC57-579D-417E-9ADE-A2BF882BBF50}" type="slidenum">
              <a:rPr lang="en-US" smtClean="0"/>
              <a:t>19</a:t>
            </a:fld>
            <a:endParaRPr lang="en-US"/>
          </a:p>
        </p:txBody>
      </p:sp>
    </p:spTree>
    <p:extLst>
      <p:ext uri="{BB962C8B-B14F-4D97-AF65-F5344CB8AC3E}">
        <p14:creationId xmlns:p14="http://schemas.microsoft.com/office/powerpoint/2010/main" val="1105716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That brings new meaning to this verse…..doesn’t it?</a:t>
            </a:r>
          </a:p>
        </p:txBody>
      </p:sp>
      <p:sp>
        <p:nvSpPr>
          <p:cNvPr id="4" name="Slide Number Placeholder 3"/>
          <p:cNvSpPr>
            <a:spLocks noGrp="1"/>
          </p:cNvSpPr>
          <p:nvPr>
            <p:ph type="sldNum" sz="quarter" idx="10"/>
          </p:nvPr>
        </p:nvSpPr>
        <p:spPr/>
        <p:txBody>
          <a:bodyPr/>
          <a:lstStyle/>
          <a:p>
            <a:fld id="{DD56EC57-579D-417E-9ADE-A2BF882BBF50}" type="slidenum">
              <a:rPr lang="en-US" smtClean="0"/>
              <a:t>2</a:t>
            </a:fld>
            <a:endParaRPr lang="en-US"/>
          </a:p>
        </p:txBody>
      </p:sp>
    </p:spTree>
    <p:extLst>
      <p:ext uri="{BB962C8B-B14F-4D97-AF65-F5344CB8AC3E}">
        <p14:creationId xmlns:p14="http://schemas.microsoft.com/office/powerpoint/2010/main" val="1809233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I thought about this poem, I couldn’t help but to think of how much we really don’t know about each other—our people in the pews here at O’Neal—our heartaches, our burdens, our struggles, our temptations--We all have a story.  Some chapters we would like to skip and others we would read aloud from a loud speaker, but all of them make us who we are.  We all have things in our life that we are proud of and things we are ashamed of.  We all go through the hills and valleys of life, but this one thing we know that no matter what storm of life we enter or what joy of life we experience, we serve a God who knows everything about us.  </a:t>
            </a:r>
          </a:p>
          <a:p>
            <a:endParaRPr lang="en-US" dirty="0"/>
          </a:p>
          <a:p>
            <a:r>
              <a:rPr lang="en-US" dirty="0"/>
              <a:t>The Psalmist said….</a:t>
            </a:r>
          </a:p>
        </p:txBody>
      </p:sp>
      <p:sp>
        <p:nvSpPr>
          <p:cNvPr id="4" name="Slide Number Placeholder 3"/>
          <p:cNvSpPr>
            <a:spLocks noGrp="1"/>
          </p:cNvSpPr>
          <p:nvPr>
            <p:ph type="sldNum" sz="quarter" idx="10"/>
          </p:nvPr>
        </p:nvSpPr>
        <p:spPr/>
        <p:txBody>
          <a:bodyPr/>
          <a:lstStyle/>
          <a:p>
            <a:fld id="{DD56EC57-579D-417E-9ADE-A2BF882BBF50}" type="slidenum">
              <a:rPr lang="en-US" smtClean="0"/>
              <a:t>4</a:t>
            </a:fld>
            <a:endParaRPr lang="en-US"/>
          </a:p>
        </p:txBody>
      </p:sp>
    </p:spTree>
    <p:extLst>
      <p:ext uri="{BB962C8B-B14F-4D97-AF65-F5344CB8AC3E}">
        <p14:creationId xmlns:p14="http://schemas.microsoft.com/office/powerpoint/2010/main" val="4168074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30000" dirty="0">
                <a:solidFill>
                  <a:schemeClr val="tx1"/>
                </a:solidFill>
                <a:effectLst/>
                <a:latin typeface="+mn-lt"/>
                <a:ea typeface="+mn-ea"/>
                <a:cs typeface="+mn-cs"/>
              </a:rPr>
              <a:t>7 </a:t>
            </a:r>
            <a:r>
              <a:rPr lang="en-US" sz="1200" b="0" i="0" u="none" strike="noStrike" kern="1200" dirty="0">
                <a:solidFill>
                  <a:schemeClr val="tx1"/>
                </a:solidFill>
                <a:effectLst/>
                <a:latin typeface="+mn-lt"/>
                <a:ea typeface="+mn-ea"/>
                <a:cs typeface="+mn-cs"/>
              </a:rPr>
              <a:t>Whither shall I go from thy spirit? or whither shall I flee from thy presence?</a:t>
            </a:r>
          </a:p>
          <a:p>
            <a:r>
              <a:rPr lang="en-US" sz="1200" b="1" i="0" u="none" strike="noStrike" kern="1200" baseline="30000" dirty="0">
                <a:solidFill>
                  <a:schemeClr val="tx1"/>
                </a:solidFill>
                <a:effectLst/>
                <a:latin typeface="+mn-lt"/>
                <a:ea typeface="+mn-ea"/>
                <a:cs typeface="+mn-cs"/>
              </a:rPr>
              <a:t>8 </a:t>
            </a:r>
            <a:r>
              <a:rPr lang="en-US" sz="1200" b="0" i="0" u="none" strike="noStrike" kern="1200" dirty="0">
                <a:solidFill>
                  <a:schemeClr val="tx1"/>
                </a:solidFill>
                <a:effectLst/>
                <a:latin typeface="+mn-lt"/>
                <a:ea typeface="+mn-ea"/>
                <a:cs typeface="+mn-cs"/>
              </a:rPr>
              <a:t>If I ascend up into heaven, thou art there: if I make my bed in hell, behold, thou art there.</a:t>
            </a:r>
          </a:p>
          <a:p>
            <a:r>
              <a:rPr lang="en-US" sz="1200" b="1" i="0" u="none" strike="noStrike" kern="1200" baseline="30000" dirty="0">
                <a:solidFill>
                  <a:schemeClr val="tx1"/>
                </a:solidFill>
                <a:effectLst/>
                <a:latin typeface="+mn-lt"/>
                <a:ea typeface="+mn-ea"/>
                <a:cs typeface="+mn-cs"/>
              </a:rPr>
              <a:t>9 </a:t>
            </a:r>
            <a:r>
              <a:rPr lang="en-US" sz="1200" b="0" i="0" u="none" strike="noStrike" kern="1200" dirty="0">
                <a:solidFill>
                  <a:schemeClr val="tx1"/>
                </a:solidFill>
                <a:effectLst/>
                <a:latin typeface="+mn-lt"/>
                <a:ea typeface="+mn-ea"/>
                <a:cs typeface="+mn-cs"/>
              </a:rPr>
              <a:t>If I take the wings of the morning, and dwell in the uttermost parts of the sea;</a:t>
            </a:r>
          </a:p>
          <a:p>
            <a:r>
              <a:rPr lang="en-US" sz="1200" b="1" i="0" u="none" strike="noStrike" kern="1200" baseline="30000" dirty="0">
                <a:solidFill>
                  <a:schemeClr val="tx1"/>
                </a:solidFill>
                <a:effectLst/>
                <a:latin typeface="+mn-lt"/>
                <a:ea typeface="+mn-ea"/>
                <a:cs typeface="+mn-cs"/>
              </a:rPr>
              <a:t>10 </a:t>
            </a:r>
            <a:r>
              <a:rPr lang="en-US" sz="1200" b="0" i="0" u="none" strike="noStrike" kern="1200" dirty="0">
                <a:solidFill>
                  <a:schemeClr val="tx1"/>
                </a:solidFill>
                <a:effectLst/>
                <a:latin typeface="+mn-lt"/>
                <a:ea typeface="+mn-ea"/>
                <a:cs typeface="+mn-cs"/>
              </a:rPr>
              <a:t>Even there shall thy hand lead me, and thy right hand shall hold me.</a:t>
            </a:r>
          </a:p>
          <a:p>
            <a:r>
              <a:rPr lang="en-US" sz="1200" b="1" i="0" u="none" strike="noStrike" kern="1200" baseline="30000" dirty="0">
                <a:solidFill>
                  <a:schemeClr val="tx1"/>
                </a:solidFill>
                <a:effectLst/>
                <a:latin typeface="+mn-lt"/>
                <a:ea typeface="+mn-ea"/>
                <a:cs typeface="+mn-cs"/>
              </a:rPr>
              <a:t>11 </a:t>
            </a:r>
            <a:r>
              <a:rPr lang="en-US" sz="1200" b="0" i="0" u="none" strike="noStrike" kern="1200" dirty="0">
                <a:solidFill>
                  <a:schemeClr val="tx1"/>
                </a:solidFill>
                <a:effectLst/>
                <a:latin typeface="+mn-lt"/>
                <a:ea typeface="+mn-ea"/>
                <a:cs typeface="+mn-cs"/>
              </a:rPr>
              <a:t>If I say, Surely the darkness shall cover me; even the night shall be light about me.</a:t>
            </a:r>
          </a:p>
          <a:p>
            <a:r>
              <a:rPr lang="en-US" sz="1200" b="1" i="0" u="none" strike="noStrike" kern="1200" baseline="30000" dirty="0">
                <a:solidFill>
                  <a:schemeClr val="tx1"/>
                </a:solidFill>
                <a:effectLst/>
                <a:latin typeface="+mn-lt"/>
                <a:ea typeface="+mn-ea"/>
                <a:cs typeface="+mn-cs"/>
              </a:rPr>
              <a:t>12 </a:t>
            </a:r>
            <a:r>
              <a:rPr lang="en-US" sz="1200" b="0" i="0" u="none" strike="noStrike" kern="1200" dirty="0">
                <a:solidFill>
                  <a:schemeClr val="tx1"/>
                </a:solidFill>
                <a:effectLst/>
                <a:latin typeface="+mn-lt"/>
                <a:ea typeface="+mn-ea"/>
                <a:cs typeface="+mn-cs"/>
              </a:rPr>
              <a:t>Yea, the darkness </a:t>
            </a:r>
            <a:r>
              <a:rPr lang="en-US" sz="1200" b="0" i="0" u="none" strike="noStrike" kern="1200" dirty="0" err="1">
                <a:solidFill>
                  <a:schemeClr val="tx1"/>
                </a:solidFill>
                <a:effectLst/>
                <a:latin typeface="+mn-lt"/>
                <a:ea typeface="+mn-ea"/>
                <a:cs typeface="+mn-cs"/>
              </a:rPr>
              <a:t>hideth</a:t>
            </a:r>
            <a:r>
              <a:rPr lang="en-US" sz="1200" b="0" i="0" u="none" strike="noStrike" kern="1200" dirty="0">
                <a:solidFill>
                  <a:schemeClr val="tx1"/>
                </a:solidFill>
                <a:effectLst/>
                <a:latin typeface="+mn-lt"/>
                <a:ea typeface="+mn-ea"/>
                <a:cs typeface="+mn-cs"/>
              </a:rPr>
              <a:t> not from thee; but the night </a:t>
            </a:r>
            <a:r>
              <a:rPr lang="en-US" sz="1200" b="0" i="0" u="none" strike="noStrike" kern="1200" dirty="0" err="1">
                <a:solidFill>
                  <a:schemeClr val="tx1"/>
                </a:solidFill>
                <a:effectLst/>
                <a:latin typeface="+mn-lt"/>
                <a:ea typeface="+mn-ea"/>
                <a:cs typeface="+mn-cs"/>
              </a:rPr>
              <a:t>shineth</a:t>
            </a:r>
            <a:r>
              <a:rPr lang="en-US" sz="1200" b="0" i="0" u="none" strike="noStrike" kern="1200" dirty="0">
                <a:solidFill>
                  <a:schemeClr val="tx1"/>
                </a:solidFill>
                <a:effectLst/>
                <a:latin typeface="+mn-lt"/>
                <a:ea typeface="+mn-ea"/>
                <a:cs typeface="+mn-cs"/>
              </a:rPr>
              <a:t> as the day: the darkness and the light are both alike to thee.</a:t>
            </a:r>
          </a:p>
          <a:p>
            <a:r>
              <a:rPr lang="en-US" sz="1200" b="1" i="0" u="none" strike="noStrike" kern="1200" baseline="30000" dirty="0">
                <a:solidFill>
                  <a:schemeClr val="tx1"/>
                </a:solidFill>
                <a:effectLst/>
                <a:latin typeface="+mn-lt"/>
                <a:ea typeface="+mn-ea"/>
                <a:cs typeface="+mn-cs"/>
              </a:rPr>
              <a:t>13 </a:t>
            </a:r>
            <a:r>
              <a:rPr lang="en-US" sz="1200" b="0" i="0" u="none" strike="noStrike" kern="1200" dirty="0">
                <a:solidFill>
                  <a:schemeClr val="tx1"/>
                </a:solidFill>
                <a:effectLst/>
                <a:latin typeface="+mn-lt"/>
                <a:ea typeface="+mn-ea"/>
                <a:cs typeface="+mn-cs"/>
              </a:rPr>
              <a:t>For thou hast possessed my reins: thou hast covered me in my mother's womb.</a:t>
            </a:r>
          </a:p>
          <a:p>
            <a:r>
              <a:rPr lang="en-US" sz="1200" b="1" i="0" u="none" strike="noStrike" kern="1200" baseline="30000" dirty="0">
                <a:solidFill>
                  <a:schemeClr val="tx1"/>
                </a:solidFill>
                <a:effectLst/>
                <a:latin typeface="+mn-lt"/>
                <a:ea typeface="+mn-ea"/>
                <a:cs typeface="+mn-cs"/>
              </a:rPr>
              <a:t>14 </a:t>
            </a:r>
            <a:r>
              <a:rPr lang="en-US" sz="1200" b="0" i="0" u="none" strike="noStrike" kern="1200" dirty="0">
                <a:solidFill>
                  <a:schemeClr val="tx1"/>
                </a:solidFill>
                <a:effectLst/>
                <a:latin typeface="+mn-lt"/>
                <a:ea typeface="+mn-ea"/>
                <a:cs typeface="+mn-cs"/>
              </a:rPr>
              <a:t>I will praise thee; for I am fearfully and wonderfully made: </a:t>
            </a:r>
            <a:r>
              <a:rPr lang="en-US" sz="1200" b="0" i="0" u="none" strike="noStrike" kern="1200" dirty="0" err="1">
                <a:solidFill>
                  <a:schemeClr val="tx1"/>
                </a:solidFill>
                <a:effectLst/>
                <a:latin typeface="+mn-lt"/>
                <a:ea typeface="+mn-ea"/>
                <a:cs typeface="+mn-cs"/>
              </a:rPr>
              <a:t>marvellous</a:t>
            </a:r>
            <a:r>
              <a:rPr lang="en-US" sz="1200" b="0" i="0" u="none" strike="noStrike" kern="1200" dirty="0">
                <a:solidFill>
                  <a:schemeClr val="tx1"/>
                </a:solidFill>
                <a:effectLst/>
                <a:latin typeface="+mn-lt"/>
                <a:ea typeface="+mn-ea"/>
                <a:cs typeface="+mn-cs"/>
              </a:rPr>
              <a:t> are thy works; and that my soul </a:t>
            </a:r>
            <a:r>
              <a:rPr lang="en-US" sz="1200" b="0" i="0" u="none" strike="noStrike" kern="1200" dirty="0" err="1">
                <a:solidFill>
                  <a:schemeClr val="tx1"/>
                </a:solidFill>
                <a:effectLst/>
                <a:latin typeface="+mn-lt"/>
                <a:ea typeface="+mn-ea"/>
                <a:cs typeface="+mn-cs"/>
              </a:rPr>
              <a:t>knoweth</a:t>
            </a:r>
            <a:r>
              <a:rPr lang="en-US" sz="1200" b="0" i="0" u="none" strike="noStrike" kern="1200" dirty="0">
                <a:solidFill>
                  <a:schemeClr val="tx1"/>
                </a:solidFill>
                <a:effectLst/>
                <a:latin typeface="+mn-lt"/>
                <a:ea typeface="+mn-ea"/>
                <a:cs typeface="+mn-cs"/>
              </a:rPr>
              <a:t> right well.</a:t>
            </a:r>
          </a:p>
          <a:p>
            <a:r>
              <a:rPr lang="en-US" sz="1200" b="1" i="0" u="none" strike="noStrike" kern="1200" baseline="30000" dirty="0">
                <a:solidFill>
                  <a:schemeClr val="tx1"/>
                </a:solidFill>
                <a:effectLst/>
                <a:latin typeface="+mn-lt"/>
                <a:ea typeface="+mn-ea"/>
                <a:cs typeface="+mn-cs"/>
              </a:rPr>
              <a:t>15 </a:t>
            </a:r>
            <a:r>
              <a:rPr lang="en-US" sz="1200" b="0" i="0" u="none" strike="noStrike" kern="1200" dirty="0">
                <a:solidFill>
                  <a:schemeClr val="tx1"/>
                </a:solidFill>
                <a:effectLst/>
                <a:latin typeface="+mn-lt"/>
                <a:ea typeface="+mn-ea"/>
                <a:cs typeface="+mn-cs"/>
              </a:rPr>
              <a:t>My substance was not hid from thee, when I was made in secret, and curiously wrought in the lowest parts of the earth.</a:t>
            </a:r>
          </a:p>
          <a:p>
            <a:r>
              <a:rPr lang="en-US" sz="1200" b="1" i="0" u="none" strike="noStrike" kern="1200" baseline="30000" dirty="0">
                <a:solidFill>
                  <a:schemeClr val="tx1"/>
                </a:solidFill>
                <a:effectLst/>
                <a:latin typeface="+mn-lt"/>
                <a:ea typeface="+mn-ea"/>
                <a:cs typeface="+mn-cs"/>
              </a:rPr>
              <a:t>16 </a:t>
            </a:r>
            <a:r>
              <a:rPr lang="en-US" sz="1200" b="0" i="0" u="none" strike="noStrike" kern="1200" dirty="0">
                <a:solidFill>
                  <a:schemeClr val="tx1"/>
                </a:solidFill>
                <a:effectLst/>
                <a:latin typeface="+mn-lt"/>
                <a:ea typeface="+mn-ea"/>
                <a:cs typeface="+mn-cs"/>
              </a:rPr>
              <a:t>Thine eyes did see my substance, yet being unperfect; and in thy book all my members were written, which in continuance were fashioned, when as yet there was none of them.</a:t>
            </a:r>
          </a:p>
          <a:p>
            <a:endParaRPr lang="en-US" dirty="0"/>
          </a:p>
        </p:txBody>
      </p:sp>
      <p:sp>
        <p:nvSpPr>
          <p:cNvPr id="4" name="Slide Number Placeholder 3"/>
          <p:cNvSpPr>
            <a:spLocks noGrp="1"/>
          </p:cNvSpPr>
          <p:nvPr>
            <p:ph type="sldNum" sz="quarter" idx="10"/>
          </p:nvPr>
        </p:nvSpPr>
        <p:spPr/>
        <p:txBody>
          <a:bodyPr/>
          <a:lstStyle/>
          <a:p>
            <a:fld id="{DD56EC57-579D-417E-9ADE-A2BF882BBF50}" type="slidenum">
              <a:rPr lang="en-US" smtClean="0"/>
              <a:t>5</a:t>
            </a:fld>
            <a:endParaRPr lang="en-US"/>
          </a:p>
        </p:txBody>
      </p:sp>
    </p:spTree>
    <p:extLst>
      <p:ext uri="{BB962C8B-B14F-4D97-AF65-F5344CB8AC3E}">
        <p14:creationId xmlns:p14="http://schemas.microsoft.com/office/powerpoint/2010/main" val="1689230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serve a God who knows all things.</a:t>
            </a:r>
          </a:p>
          <a:p>
            <a:endParaRPr lang="en-US" dirty="0"/>
          </a:p>
          <a:p>
            <a:r>
              <a:rPr lang="en-US" dirty="0"/>
              <a:t>Each person here tonight sitting in these pews….God knows the number of hairs on your head.  Some people he doesn’t have to count very far, but He still knows! :)</a:t>
            </a:r>
          </a:p>
        </p:txBody>
      </p:sp>
      <p:sp>
        <p:nvSpPr>
          <p:cNvPr id="4" name="Slide Number Placeholder 3"/>
          <p:cNvSpPr>
            <a:spLocks noGrp="1"/>
          </p:cNvSpPr>
          <p:nvPr>
            <p:ph type="sldNum" sz="quarter" idx="10"/>
          </p:nvPr>
        </p:nvSpPr>
        <p:spPr/>
        <p:txBody>
          <a:bodyPr/>
          <a:lstStyle/>
          <a:p>
            <a:fld id="{DD56EC57-579D-417E-9ADE-A2BF882BBF50}" type="slidenum">
              <a:rPr lang="en-US" smtClean="0"/>
              <a:t>6</a:t>
            </a:fld>
            <a:endParaRPr lang="en-US"/>
          </a:p>
        </p:txBody>
      </p:sp>
    </p:spTree>
    <p:extLst>
      <p:ext uri="{BB962C8B-B14F-4D97-AF65-F5344CB8AC3E}">
        <p14:creationId xmlns:p14="http://schemas.microsoft.com/office/powerpoint/2010/main" val="21708127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serve a God who knows what’s best for us even when we struggle for answers.  </a:t>
            </a:r>
          </a:p>
        </p:txBody>
      </p:sp>
      <p:sp>
        <p:nvSpPr>
          <p:cNvPr id="4" name="Slide Number Placeholder 3"/>
          <p:cNvSpPr>
            <a:spLocks noGrp="1"/>
          </p:cNvSpPr>
          <p:nvPr>
            <p:ph type="sldNum" sz="quarter" idx="10"/>
          </p:nvPr>
        </p:nvSpPr>
        <p:spPr/>
        <p:txBody>
          <a:bodyPr/>
          <a:lstStyle/>
          <a:p>
            <a:fld id="{DD56EC57-579D-417E-9ADE-A2BF882BBF50}" type="slidenum">
              <a:rPr lang="en-US" smtClean="0"/>
              <a:t>7</a:t>
            </a:fld>
            <a:endParaRPr lang="en-US"/>
          </a:p>
        </p:txBody>
      </p:sp>
    </p:spTree>
    <p:extLst>
      <p:ext uri="{BB962C8B-B14F-4D97-AF65-F5344CB8AC3E}">
        <p14:creationId xmlns:p14="http://schemas.microsoft.com/office/powerpoint/2010/main" val="42312421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serve a God who looks through our weaknesses and sees our value.</a:t>
            </a:r>
          </a:p>
        </p:txBody>
      </p:sp>
      <p:sp>
        <p:nvSpPr>
          <p:cNvPr id="4" name="Slide Number Placeholder 3"/>
          <p:cNvSpPr>
            <a:spLocks noGrp="1"/>
          </p:cNvSpPr>
          <p:nvPr>
            <p:ph type="sldNum" sz="quarter" idx="10"/>
          </p:nvPr>
        </p:nvSpPr>
        <p:spPr/>
        <p:txBody>
          <a:bodyPr/>
          <a:lstStyle/>
          <a:p>
            <a:fld id="{DD56EC57-579D-417E-9ADE-A2BF882BBF50}" type="slidenum">
              <a:rPr lang="en-US" smtClean="0"/>
              <a:t>8</a:t>
            </a:fld>
            <a:endParaRPr lang="en-US"/>
          </a:p>
        </p:txBody>
      </p:sp>
    </p:spTree>
    <p:extLst>
      <p:ext uri="{BB962C8B-B14F-4D97-AF65-F5344CB8AC3E}">
        <p14:creationId xmlns:p14="http://schemas.microsoft.com/office/powerpoint/2010/main" val="22880551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net worth, but self worth.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What makes you valuable?  What is it that creates value?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One thing that makes something value is—Who owns it?  The owner creates value.  If someone famous owns the same tie as me, his tie will be worth a whole lot more than my tie.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Whatever your value is depends on whom you belong to.</a:t>
            </a:r>
          </a:p>
          <a:p>
            <a:endParaRPr lang="en-US" dirty="0"/>
          </a:p>
          <a:p>
            <a:endParaRPr lang="en-US" dirty="0"/>
          </a:p>
        </p:txBody>
      </p:sp>
      <p:sp>
        <p:nvSpPr>
          <p:cNvPr id="4" name="Slide Number Placeholder 3"/>
          <p:cNvSpPr>
            <a:spLocks noGrp="1"/>
          </p:cNvSpPr>
          <p:nvPr>
            <p:ph type="sldNum" sz="quarter" idx="10"/>
          </p:nvPr>
        </p:nvSpPr>
        <p:spPr/>
        <p:txBody>
          <a:bodyPr/>
          <a:lstStyle/>
          <a:p>
            <a:fld id="{DD56EC57-579D-417E-9ADE-A2BF882BBF50}" type="slidenum">
              <a:rPr lang="en-US" smtClean="0"/>
              <a:t>9</a:t>
            </a:fld>
            <a:endParaRPr lang="en-US"/>
          </a:p>
        </p:txBody>
      </p:sp>
    </p:spTree>
    <p:extLst>
      <p:ext uri="{BB962C8B-B14F-4D97-AF65-F5344CB8AC3E}">
        <p14:creationId xmlns:p14="http://schemas.microsoft.com/office/powerpoint/2010/main" val="39754607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DD56EC57-579D-417E-9ADE-A2BF882BBF50}" type="slidenum">
              <a:rPr lang="en-US" smtClean="0"/>
              <a:t>10</a:t>
            </a:fld>
            <a:endParaRPr lang="en-US"/>
          </a:p>
        </p:txBody>
      </p:sp>
    </p:spTree>
    <p:extLst>
      <p:ext uri="{BB962C8B-B14F-4D97-AF65-F5344CB8AC3E}">
        <p14:creationId xmlns:p14="http://schemas.microsoft.com/office/powerpoint/2010/main" val="286545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075ED65-E560-42A7-8593-13C6F63B320E}" type="datetimeFigureOut">
              <a:rPr lang="en-US" smtClean="0"/>
              <a:t>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9E394A-12CE-4C40-A89F-8D277A23E11B}" type="slidenum">
              <a:rPr lang="en-US" smtClean="0"/>
              <a:t>‹#›</a:t>
            </a:fld>
            <a:endParaRPr lang="en-US"/>
          </a:p>
        </p:txBody>
      </p:sp>
    </p:spTree>
    <p:extLst>
      <p:ext uri="{BB962C8B-B14F-4D97-AF65-F5344CB8AC3E}">
        <p14:creationId xmlns:p14="http://schemas.microsoft.com/office/powerpoint/2010/main" val="3180565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75ED65-E560-42A7-8593-13C6F63B320E}" type="datetimeFigureOut">
              <a:rPr lang="en-US" smtClean="0"/>
              <a:t>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9E394A-12CE-4C40-A89F-8D277A23E11B}" type="slidenum">
              <a:rPr lang="en-US" smtClean="0"/>
              <a:t>‹#›</a:t>
            </a:fld>
            <a:endParaRPr lang="en-US"/>
          </a:p>
        </p:txBody>
      </p:sp>
    </p:spTree>
    <p:extLst>
      <p:ext uri="{BB962C8B-B14F-4D97-AF65-F5344CB8AC3E}">
        <p14:creationId xmlns:p14="http://schemas.microsoft.com/office/powerpoint/2010/main" val="1727285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75ED65-E560-42A7-8593-13C6F63B320E}" type="datetimeFigureOut">
              <a:rPr lang="en-US" smtClean="0"/>
              <a:t>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9E394A-12CE-4C40-A89F-8D277A23E11B}" type="slidenum">
              <a:rPr lang="en-US" smtClean="0"/>
              <a:t>‹#›</a:t>
            </a:fld>
            <a:endParaRPr lang="en-US"/>
          </a:p>
        </p:txBody>
      </p:sp>
    </p:spTree>
    <p:extLst>
      <p:ext uri="{BB962C8B-B14F-4D97-AF65-F5344CB8AC3E}">
        <p14:creationId xmlns:p14="http://schemas.microsoft.com/office/powerpoint/2010/main" val="1985733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75ED65-E560-42A7-8593-13C6F63B320E}" type="datetimeFigureOut">
              <a:rPr lang="en-US" smtClean="0"/>
              <a:t>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9E394A-12CE-4C40-A89F-8D277A23E11B}" type="slidenum">
              <a:rPr lang="en-US" smtClean="0"/>
              <a:t>‹#›</a:t>
            </a:fld>
            <a:endParaRPr lang="en-US"/>
          </a:p>
        </p:txBody>
      </p:sp>
    </p:spTree>
    <p:extLst>
      <p:ext uri="{BB962C8B-B14F-4D97-AF65-F5344CB8AC3E}">
        <p14:creationId xmlns:p14="http://schemas.microsoft.com/office/powerpoint/2010/main" val="3096487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075ED65-E560-42A7-8593-13C6F63B320E}" type="datetimeFigureOut">
              <a:rPr lang="en-US" smtClean="0"/>
              <a:t>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9E394A-12CE-4C40-A89F-8D277A23E11B}" type="slidenum">
              <a:rPr lang="en-US" smtClean="0"/>
              <a:t>‹#›</a:t>
            </a:fld>
            <a:endParaRPr lang="en-US"/>
          </a:p>
        </p:txBody>
      </p:sp>
    </p:spTree>
    <p:extLst>
      <p:ext uri="{BB962C8B-B14F-4D97-AF65-F5344CB8AC3E}">
        <p14:creationId xmlns:p14="http://schemas.microsoft.com/office/powerpoint/2010/main" val="82099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075ED65-E560-42A7-8593-13C6F63B320E}" type="datetimeFigureOut">
              <a:rPr lang="en-US" smtClean="0"/>
              <a:t>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9E394A-12CE-4C40-A89F-8D277A23E11B}" type="slidenum">
              <a:rPr lang="en-US" smtClean="0"/>
              <a:t>‹#›</a:t>
            </a:fld>
            <a:endParaRPr lang="en-US"/>
          </a:p>
        </p:txBody>
      </p:sp>
    </p:spTree>
    <p:extLst>
      <p:ext uri="{BB962C8B-B14F-4D97-AF65-F5344CB8AC3E}">
        <p14:creationId xmlns:p14="http://schemas.microsoft.com/office/powerpoint/2010/main" val="3840318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075ED65-E560-42A7-8593-13C6F63B320E}" type="datetimeFigureOut">
              <a:rPr lang="en-US" smtClean="0"/>
              <a:t>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9E394A-12CE-4C40-A89F-8D277A23E11B}" type="slidenum">
              <a:rPr lang="en-US" smtClean="0"/>
              <a:t>‹#›</a:t>
            </a:fld>
            <a:endParaRPr lang="en-US"/>
          </a:p>
        </p:txBody>
      </p:sp>
    </p:spTree>
    <p:extLst>
      <p:ext uri="{BB962C8B-B14F-4D97-AF65-F5344CB8AC3E}">
        <p14:creationId xmlns:p14="http://schemas.microsoft.com/office/powerpoint/2010/main" val="705152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075ED65-E560-42A7-8593-13C6F63B320E}" type="datetimeFigureOut">
              <a:rPr lang="en-US" smtClean="0"/>
              <a:t>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9E394A-12CE-4C40-A89F-8D277A23E11B}" type="slidenum">
              <a:rPr lang="en-US" smtClean="0"/>
              <a:t>‹#›</a:t>
            </a:fld>
            <a:endParaRPr lang="en-US"/>
          </a:p>
        </p:txBody>
      </p:sp>
    </p:spTree>
    <p:extLst>
      <p:ext uri="{BB962C8B-B14F-4D97-AF65-F5344CB8AC3E}">
        <p14:creationId xmlns:p14="http://schemas.microsoft.com/office/powerpoint/2010/main" val="491592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75ED65-E560-42A7-8593-13C6F63B320E}" type="datetimeFigureOut">
              <a:rPr lang="en-US" smtClean="0"/>
              <a:t>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9E394A-12CE-4C40-A89F-8D277A23E11B}" type="slidenum">
              <a:rPr lang="en-US" smtClean="0"/>
              <a:t>‹#›</a:t>
            </a:fld>
            <a:endParaRPr lang="en-US"/>
          </a:p>
        </p:txBody>
      </p:sp>
    </p:spTree>
    <p:extLst>
      <p:ext uri="{BB962C8B-B14F-4D97-AF65-F5344CB8AC3E}">
        <p14:creationId xmlns:p14="http://schemas.microsoft.com/office/powerpoint/2010/main" val="1822364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075ED65-E560-42A7-8593-13C6F63B320E}" type="datetimeFigureOut">
              <a:rPr lang="en-US" smtClean="0"/>
              <a:t>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9E394A-12CE-4C40-A89F-8D277A23E11B}" type="slidenum">
              <a:rPr lang="en-US" smtClean="0"/>
              <a:t>‹#›</a:t>
            </a:fld>
            <a:endParaRPr lang="en-US"/>
          </a:p>
        </p:txBody>
      </p:sp>
    </p:spTree>
    <p:extLst>
      <p:ext uri="{BB962C8B-B14F-4D97-AF65-F5344CB8AC3E}">
        <p14:creationId xmlns:p14="http://schemas.microsoft.com/office/powerpoint/2010/main" val="4252409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075ED65-E560-42A7-8593-13C6F63B320E}" type="datetimeFigureOut">
              <a:rPr lang="en-US" smtClean="0"/>
              <a:t>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9E394A-12CE-4C40-A89F-8D277A23E11B}" type="slidenum">
              <a:rPr lang="en-US" smtClean="0"/>
              <a:t>‹#›</a:t>
            </a:fld>
            <a:endParaRPr lang="en-US"/>
          </a:p>
        </p:txBody>
      </p:sp>
    </p:spTree>
    <p:extLst>
      <p:ext uri="{BB962C8B-B14F-4D97-AF65-F5344CB8AC3E}">
        <p14:creationId xmlns:p14="http://schemas.microsoft.com/office/powerpoint/2010/main" val="624274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5ED65-E560-42A7-8593-13C6F63B320E}" type="datetimeFigureOut">
              <a:rPr lang="en-US" smtClean="0"/>
              <a:t>1/28/2018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9E394A-12CE-4C40-A89F-8D277A23E11B}" type="slidenum">
              <a:rPr lang="en-US" smtClean="0"/>
              <a:t>‹#›</a:t>
            </a:fld>
            <a:endParaRPr lang="en-US"/>
          </a:p>
        </p:txBody>
      </p:sp>
    </p:spTree>
    <p:extLst>
      <p:ext uri="{BB962C8B-B14F-4D97-AF65-F5344CB8AC3E}">
        <p14:creationId xmlns:p14="http://schemas.microsoft.com/office/powerpoint/2010/main" val="42744987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9D76F35-7A9A-43C6-B7D1-E6CA52D52F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482"/>
            <a:ext cx="9144000" cy="6856518"/>
          </a:xfrm>
          <a:prstGeom prst="rect">
            <a:avLst/>
          </a:prstGeom>
        </p:spPr>
      </p:pic>
      <p:sp>
        <p:nvSpPr>
          <p:cNvPr id="2" name="Title 1">
            <a:extLst>
              <a:ext uri="{FF2B5EF4-FFF2-40B4-BE49-F238E27FC236}">
                <a16:creationId xmlns:a16="http://schemas.microsoft.com/office/drawing/2014/main" id="{1E2D9C37-1D33-4435-ABE3-A6F81131CF97}"/>
              </a:ext>
            </a:extLst>
          </p:cNvPr>
          <p:cNvSpPr>
            <a:spLocks noGrp="1"/>
          </p:cNvSpPr>
          <p:nvPr>
            <p:ph type="ctrTitle"/>
          </p:nvPr>
        </p:nvSpPr>
        <p:spPr>
          <a:xfrm>
            <a:off x="685800" y="1988087"/>
            <a:ext cx="7772400" cy="2881825"/>
          </a:xfrm>
          <a:solidFill>
            <a:schemeClr val="bg1"/>
          </a:solidFill>
        </p:spPr>
        <p:txBody>
          <a:bodyPr>
            <a:normAutofit fontScale="90000"/>
          </a:bodyPr>
          <a:lstStyle/>
          <a:p>
            <a:r>
              <a:rPr lang="en-US" sz="11500" b="1" dirty="0"/>
              <a:t>The People in the Pew</a:t>
            </a:r>
          </a:p>
        </p:txBody>
      </p:sp>
    </p:spTree>
    <p:extLst>
      <p:ext uri="{BB962C8B-B14F-4D97-AF65-F5344CB8AC3E}">
        <p14:creationId xmlns:p14="http://schemas.microsoft.com/office/powerpoint/2010/main" val="1275301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E8A5B-7ADB-43F2-82F2-DFAA29B9F362}"/>
              </a:ext>
            </a:extLst>
          </p:cNvPr>
          <p:cNvSpPr>
            <a:spLocks noGrp="1"/>
          </p:cNvSpPr>
          <p:nvPr>
            <p:ph type="title"/>
          </p:nvPr>
        </p:nvSpPr>
        <p:spPr>
          <a:xfrm>
            <a:off x="324465" y="627013"/>
            <a:ext cx="8495070" cy="6035674"/>
          </a:xfrm>
        </p:spPr>
        <p:txBody>
          <a:bodyPr>
            <a:noAutofit/>
          </a:bodyPr>
          <a:lstStyle/>
          <a:p>
            <a:pPr algn="ctr"/>
            <a:r>
              <a:rPr lang="en-US" sz="11200" b="1" dirty="0"/>
              <a:t>Who do you belong to?</a:t>
            </a:r>
          </a:p>
        </p:txBody>
      </p:sp>
    </p:spTree>
    <p:extLst>
      <p:ext uri="{BB962C8B-B14F-4D97-AF65-F5344CB8AC3E}">
        <p14:creationId xmlns:p14="http://schemas.microsoft.com/office/powerpoint/2010/main" val="1536844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2B9C6-DFC4-4DE6-94F1-8779B20D55C9}"/>
              </a:ext>
            </a:extLst>
          </p:cNvPr>
          <p:cNvSpPr>
            <a:spLocks noGrp="1"/>
          </p:cNvSpPr>
          <p:nvPr>
            <p:ph type="title"/>
          </p:nvPr>
        </p:nvSpPr>
        <p:spPr/>
        <p:txBody>
          <a:bodyPr>
            <a:normAutofit/>
          </a:bodyPr>
          <a:lstStyle/>
          <a:p>
            <a:pPr algn="ctr"/>
            <a:r>
              <a:rPr lang="en-US" sz="6000" b="1" dirty="0"/>
              <a:t>We Belong to God!</a:t>
            </a:r>
          </a:p>
        </p:txBody>
      </p:sp>
      <p:sp>
        <p:nvSpPr>
          <p:cNvPr id="3" name="Content Placeholder 2">
            <a:extLst>
              <a:ext uri="{FF2B5EF4-FFF2-40B4-BE49-F238E27FC236}">
                <a16:creationId xmlns:a16="http://schemas.microsoft.com/office/drawing/2014/main" id="{170DBF3E-A448-488C-B496-1E60C0EAAFBE}"/>
              </a:ext>
            </a:extLst>
          </p:cNvPr>
          <p:cNvSpPr>
            <a:spLocks noGrp="1"/>
          </p:cNvSpPr>
          <p:nvPr>
            <p:ph idx="1"/>
          </p:nvPr>
        </p:nvSpPr>
        <p:spPr/>
        <p:txBody>
          <a:bodyPr/>
          <a:lstStyle/>
          <a:p>
            <a:pPr marL="0" indent="0">
              <a:buNone/>
            </a:pPr>
            <a:r>
              <a:rPr lang="en-US" sz="3600" b="1" dirty="0"/>
              <a:t>1 John 4:4</a:t>
            </a:r>
          </a:p>
          <a:p>
            <a:r>
              <a:rPr lang="en-US" sz="3600" b="1" baseline="30000" dirty="0"/>
              <a:t>4 </a:t>
            </a:r>
            <a:r>
              <a:rPr lang="en-US" sz="3600" dirty="0"/>
              <a:t>Ye are of God, little children, and have overcome them: because greater is he that is in you, than he that is in the world.</a:t>
            </a:r>
          </a:p>
          <a:p>
            <a:endParaRPr lang="en-US" dirty="0"/>
          </a:p>
        </p:txBody>
      </p:sp>
    </p:spTree>
    <p:extLst>
      <p:ext uri="{BB962C8B-B14F-4D97-AF65-F5344CB8AC3E}">
        <p14:creationId xmlns:p14="http://schemas.microsoft.com/office/powerpoint/2010/main" val="134893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3D4E3-8297-4D36-9A09-076DCC9309C2}"/>
              </a:ext>
            </a:extLst>
          </p:cNvPr>
          <p:cNvSpPr>
            <a:spLocks noGrp="1"/>
          </p:cNvSpPr>
          <p:nvPr>
            <p:ph type="title"/>
          </p:nvPr>
        </p:nvSpPr>
        <p:spPr>
          <a:xfrm>
            <a:off x="294967" y="365126"/>
            <a:ext cx="8495071" cy="6065171"/>
          </a:xfrm>
        </p:spPr>
        <p:txBody>
          <a:bodyPr>
            <a:normAutofit fontScale="90000"/>
          </a:bodyPr>
          <a:lstStyle/>
          <a:p>
            <a:pPr algn="ctr"/>
            <a:r>
              <a:rPr lang="en-US" sz="12500" b="1" dirty="0"/>
              <a:t>What is someone willing to pay?</a:t>
            </a:r>
          </a:p>
        </p:txBody>
      </p:sp>
    </p:spTree>
    <p:extLst>
      <p:ext uri="{BB962C8B-B14F-4D97-AF65-F5344CB8AC3E}">
        <p14:creationId xmlns:p14="http://schemas.microsoft.com/office/powerpoint/2010/main" val="3191994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C9034-D0F1-4DB4-8430-B7705B6720CC}"/>
              </a:ext>
            </a:extLst>
          </p:cNvPr>
          <p:cNvSpPr>
            <a:spLocks noGrp="1"/>
          </p:cNvSpPr>
          <p:nvPr>
            <p:ph type="title"/>
          </p:nvPr>
        </p:nvSpPr>
        <p:spPr/>
        <p:txBody>
          <a:bodyPr>
            <a:normAutofit/>
          </a:bodyPr>
          <a:lstStyle/>
          <a:p>
            <a:pPr algn="ctr"/>
            <a:r>
              <a:rPr lang="en-US" sz="6000" b="1" dirty="0"/>
              <a:t>Bought with a Price</a:t>
            </a:r>
          </a:p>
        </p:txBody>
      </p:sp>
      <p:sp>
        <p:nvSpPr>
          <p:cNvPr id="3" name="Content Placeholder 2">
            <a:extLst>
              <a:ext uri="{FF2B5EF4-FFF2-40B4-BE49-F238E27FC236}">
                <a16:creationId xmlns:a16="http://schemas.microsoft.com/office/drawing/2014/main" id="{CF007079-DF4E-4B6E-A8B9-FFEC6C54F6C5}"/>
              </a:ext>
            </a:extLst>
          </p:cNvPr>
          <p:cNvSpPr>
            <a:spLocks noGrp="1"/>
          </p:cNvSpPr>
          <p:nvPr>
            <p:ph idx="1"/>
          </p:nvPr>
        </p:nvSpPr>
        <p:spPr/>
        <p:txBody>
          <a:bodyPr>
            <a:normAutofit lnSpcReduction="10000"/>
          </a:bodyPr>
          <a:lstStyle/>
          <a:p>
            <a:pPr marL="0" indent="0">
              <a:buNone/>
            </a:pPr>
            <a:r>
              <a:rPr lang="en-US" sz="3600" b="1" dirty="0"/>
              <a:t>1 Corinthians 7:23</a:t>
            </a:r>
          </a:p>
          <a:p>
            <a:r>
              <a:rPr lang="en-US" sz="3600" b="1" baseline="30000" dirty="0"/>
              <a:t>23 </a:t>
            </a:r>
            <a:r>
              <a:rPr lang="en-US" sz="3600" dirty="0"/>
              <a:t>Ye are bought with a price; be not ye the servants of men.</a:t>
            </a:r>
          </a:p>
          <a:p>
            <a:pPr marL="0" indent="0">
              <a:buNone/>
            </a:pPr>
            <a:r>
              <a:rPr lang="en-US" sz="3600" b="1" dirty="0"/>
              <a:t>John 3:16</a:t>
            </a:r>
          </a:p>
          <a:p>
            <a:r>
              <a:rPr lang="en-US" sz="3600" b="1" baseline="30000" dirty="0"/>
              <a:t>16 </a:t>
            </a:r>
            <a:r>
              <a:rPr lang="en-US" sz="3600" dirty="0"/>
              <a:t>For God so loved the world, that he gave his only begotten Son, that whosoever believeth in him should not perish, but have everlasting life.</a:t>
            </a:r>
          </a:p>
          <a:p>
            <a:endParaRPr lang="en-US" sz="3600" dirty="0"/>
          </a:p>
          <a:p>
            <a:endParaRPr lang="en-US" sz="3600" dirty="0"/>
          </a:p>
        </p:txBody>
      </p:sp>
    </p:spTree>
    <p:extLst>
      <p:ext uri="{BB962C8B-B14F-4D97-AF65-F5344CB8AC3E}">
        <p14:creationId xmlns:p14="http://schemas.microsoft.com/office/powerpoint/2010/main" val="9680044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62F4E-3331-4258-AE9F-EB4509EC2B03}"/>
              </a:ext>
            </a:extLst>
          </p:cNvPr>
          <p:cNvSpPr>
            <a:spLocks noGrp="1"/>
          </p:cNvSpPr>
          <p:nvPr>
            <p:ph type="title"/>
          </p:nvPr>
        </p:nvSpPr>
        <p:spPr>
          <a:xfrm>
            <a:off x="628650" y="365126"/>
            <a:ext cx="7886700" cy="5357248"/>
          </a:xfrm>
        </p:spPr>
        <p:txBody>
          <a:bodyPr>
            <a:normAutofit/>
          </a:bodyPr>
          <a:lstStyle/>
          <a:p>
            <a:pPr algn="ctr"/>
            <a:r>
              <a:rPr lang="en-US" sz="11500" b="1" dirty="0"/>
              <a:t>But I Can’t…</a:t>
            </a:r>
          </a:p>
        </p:txBody>
      </p:sp>
    </p:spTree>
    <p:extLst>
      <p:ext uri="{BB962C8B-B14F-4D97-AF65-F5344CB8AC3E}">
        <p14:creationId xmlns:p14="http://schemas.microsoft.com/office/powerpoint/2010/main" val="42174637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3B1A2-D99E-4C88-B674-2549DD2EA72E}"/>
              </a:ext>
            </a:extLst>
          </p:cNvPr>
          <p:cNvSpPr>
            <a:spLocks noGrp="1"/>
          </p:cNvSpPr>
          <p:nvPr>
            <p:ph type="title"/>
          </p:nvPr>
        </p:nvSpPr>
        <p:spPr/>
        <p:txBody>
          <a:bodyPr>
            <a:normAutofit/>
          </a:bodyPr>
          <a:lstStyle/>
          <a:p>
            <a:pPr algn="ctr"/>
            <a:r>
              <a:rPr lang="en-US" sz="6000" b="1" dirty="0"/>
              <a:t>We Are Capable</a:t>
            </a:r>
          </a:p>
        </p:txBody>
      </p:sp>
      <p:sp>
        <p:nvSpPr>
          <p:cNvPr id="3" name="Content Placeholder 2">
            <a:extLst>
              <a:ext uri="{FF2B5EF4-FFF2-40B4-BE49-F238E27FC236}">
                <a16:creationId xmlns:a16="http://schemas.microsoft.com/office/drawing/2014/main" id="{B8C1A5DE-0961-4E34-82B1-7D1F16518E2C}"/>
              </a:ext>
            </a:extLst>
          </p:cNvPr>
          <p:cNvSpPr>
            <a:spLocks noGrp="1"/>
          </p:cNvSpPr>
          <p:nvPr>
            <p:ph idx="1"/>
          </p:nvPr>
        </p:nvSpPr>
        <p:spPr/>
        <p:txBody>
          <a:bodyPr>
            <a:normAutofit lnSpcReduction="10000"/>
          </a:bodyPr>
          <a:lstStyle/>
          <a:p>
            <a:pPr marL="0" indent="0">
              <a:buNone/>
            </a:pPr>
            <a:r>
              <a:rPr lang="en-US" sz="3600" b="1" dirty="0"/>
              <a:t>2 Corinthians 3:5-6 NIV</a:t>
            </a:r>
          </a:p>
          <a:p>
            <a:r>
              <a:rPr lang="en-US" sz="3600" b="1" baseline="30000" dirty="0"/>
              <a:t>5 </a:t>
            </a:r>
            <a:r>
              <a:rPr lang="en-US" sz="3600" dirty="0"/>
              <a:t>Not that we are competent in ourselves to claim anything for ourselves, but our competence comes from God. </a:t>
            </a:r>
          </a:p>
          <a:p>
            <a:r>
              <a:rPr lang="en-US" sz="3600" b="1" baseline="30000" dirty="0"/>
              <a:t>6 </a:t>
            </a:r>
            <a:r>
              <a:rPr lang="en-US" sz="3600" dirty="0"/>
              <a:t>He has made us competent as ministers of a new covenant—not of the letter but of the Spirit; for the letter kills, but the Spirit gives life.</a:t>
            </a:r>
          </a:p>
        </p:txBody>
      </p:sp>
    </p:spTree>
    <p:extLst>
      <p:ext uri="{BB962C8B-B14F-4D97-AF65-F5344CB8AC3E}">
        <p14:creationId xmlns:p14="http://schemas.microsoft.com/office/powerpoint/2010/main" val="8883907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FFA59-3164-489E-AFAD-B38EB2F1D87B}"/>
              </a:ext>
            </a:extLst>
          </p:cNvPr>
          <p:cNvSpPr>
            <a:spLocks noGrp="1"/>
          </p:cNvSpPr>
          <p:nvPr>
            <p:ph type="title"/>
          </p:nvPr>
        </p:nvSpPr>
        <p:spPr/>
        <p:txBody>
          <a:bodyPr>
            <a:normAutofit/>
          </a:bodyPr>
          <a:lstStyle/>
          <a:p>
            <a:pPr algn="ctr"/>
            <a:r>
              <a:rPr lang="en-US" sz="6000" b="1" dirty="0"/>
              <a:t>2 Timothy 3:16-17</a:t>
            </a:r>
          </a:p>
        </p:txBody>
      </p:sp>
      <p:sp>
        <p:nvSpPr>
          <p:cNvPr id="3" name="Content Placeholder 2">
            <a:extLst>
              <a:ext uri="{FF2B5EF4-FFF2-40B4-BE49-F238E27FC236}">
                <a16:creationId xmlns:a16="http://schemas.microsoft.com/office/drawing/2014/main" id="{8B11C865-615E-4D8E-9175-181D44386F78}"/>
              </a:ext>
            </a:extLst>
          </p:cNvPr>
          <p:cNvSpPr>
            <a:spLocks noGrp="1"/>
          </p:cNvSpPr>
          <p:nvPr>
            <p:ph idx="1"/>
          </p:nvPr>
        </p:nvSpPr>
        <p:spPr>
          <a:xfrm>
            <a:off x="481165" y="1474840"/>
            <a:ext cx="8279376" cy="5018034"/>
          </a:xfrm>
        </p:spPr>
        <p:txBody>
          <a:bodyPr>
            <a:normAutofit fontScale="92500" lnSpcReduction="10000"/>
          </a:bodyPr>
          <a:lstStyle/>
          <a:p>
            <a:r>
              <a:rPr lang="en-US" sz="3900" b="1" baseline="30000" dirty="0"/>
              <a:t>16 </a:t>
            </a:r>
            <a:r>
              <a:rPr lang="en-US" sz="3900" dirty="0"/>
              <a:t>All scripture is given by inspiration of God, and is profitable for doctrine, for reproof, for correction, for instruction in righteousness:</a:t>
            </a:r>
          </a:p>
          <a:p>
            <a:r>
              <a:rPr lang="en-US" sz="3900" b="1" baseline="30000" dirty="0"/>
              <a:t>17 </a:t>
            </a:r>
            <a:r>
              <a:rPr lang="en-US" sz="3900" dirty="0"/>
              <a:t>That the man of God may </a:t>
            </a:r>
            <a:r>
              <a:rPr lang="en-US" sz="3900" b="1" dirty="0"/>
              <a:t>be perfect, thoroughly furnished</a:t>
            </a:r>
            <a:r>
              <a:rPr lang="en-US" sz="3900" dirty="0"/>
              <a:t> unto all good works.</a:t>
            </a:r>
          </a:p>
          <a:p>
            <a:r>
              <a:rPr lang="en-US" sz="3900" b="1" baseline="30000" dirty="0"/>
              <a:t>17 </a:t>
            </a:r>
            <a:r>
              <a:rPr lang="en-US" sz="3900" dirty="0"/>
              <a:t>that the man of God may be </a:t>
            </a:r>
            <a:r>
              <a:rPr lang="en-US" sz="3900" b="1" dirty="0"/>
              <a:t>complete, thoroughly equipped</a:t>
            </a:r>
            <a:r>
              <a:rPr lang="en-US" sz="3900" dirty="0"/>
              <a:t> for every good work.</a:t>
            </a:r>
          </a:p>
        </p:txBody>
      </p:sp>
    </p:spTree>
    <p:extLst>
      <p:ext uri="{BB962C8B-B14F-4D97-AF65-F5344CB8AC3E}">
        <p14:creationId xmlns:p14="http://schemas.microsoft.com/office/powerpoint/2010/main" val="2138849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29750-E006-4C8F-8C9E-A613B8754E73}"/>
              </a:ext>
            </a:extLst>
          </p:cNvPr>
          <p:cNvSpPr>
            <a:spLocks noGrp="1"/>
          </p:cNvSpPr>
          <p:nvPr>
            <p:ph type="title"/>
          </p:nvPr>
        </p:nvSpPr>
        <p:spPr>
          <a:xfrm>
            <a:off x="628650" y="365126"/>
            <a:ext cx="7886700" cy="6094668"/>
          </a:xfrm>
        </p:spPr>
        <p:txBody>
          <a:bodyPr>
            <a:normAutofit/>
          </a:bodyPr>
          <a:lstStyle/>
          <a:p>
            <a:pPr algn="ctr"/>
            <a:r>
              <a:rPr lang="en-US" sz="9600" b="1" dirty="0"/>
              <a:t>Philippians 4:13</a:t>
            </a:r>
            <a:br>
              <a:rPr lang="en-US" sz="8000" dirty="0"/>
            </a:br>
            <a:r>
              <a:rPr lang="en-US" sz="7200" dirty="0"/>
              <a:t>I can do </a:t>
            </a:r>
            <a:r>
              <a:rPr lang="en-US" sz="7200" b="1" dirty="0"/>
              <a:t>all</a:t>
            </a:r>
            <a:r>
              <a:rPr lang="en-US" sz="7200" dirty="0"/>
              <a:t> things through Christ which </a:t>
            </a:r>
            <a:r>
              <a:rPr lang="en-US" sz="7200" dirty="0" err="1"/>
              <a:t>strengtheneth</a:t>
            </a:r>
            <a:r>
              <a:rPr lang="en-US" sz="7200" dirty="0"/>
              <a:t> me.</a:t>
            </a:r>
            <a:endParaRPr lang="en-US" sz="8000" dirty="0"/>
          </a:p>
        </p:txBody>
      </p:sp>
    </p:spTree>
    <p:extLst>
      <p:ext uri="{BB962C8B-B14F-4D97-AF65-F5344CB8AC3E}">
        <p14:creationId xmlns:p14="http://schemas.microsoft.com/office/powerpoint/2010/main" val="10735207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CECEEFD5-FABD-4C53-82C8-F38DC3A4C1EE}"/>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19431" y="1393710"/>
            <a:ext cx="8105137" cy="4070580"/>
          </a:xfrm>
        </p:spPr>
      </p:pic>
    </p:spTree>
    <p:extLst>
      <p:ext uri="{BB962C8B-B14F-4D97-AF65-F5344CB8AC3E}">
        <p14:creationId xmlns:p14="http://schemas.microsoft.com/office/powerpoint/2010/main" val="16187632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5C201-6C68-4CD7-83BE-AB4D1DC6BAE5}"/>
              </a:ext>
            </a:extLst>
          </p:cNvPr>
          <p:cNvSpPr>
            <a:spLocks noGrp="1"/>
          </p:cNvSpPr>
          <p:nvPr>
            <p:ph type="title"/>
          </p:nvPr>
        </p:nvSpPr>
        <p:spPr>
          <a:xfrm>
            <a:off x="628650" y="365126"/>
            <a:ext cx="7886700" cy="6242151"/>
          </a:xfrm>
        </p:spPr>
        <p:txBody>
          <a:bodyPr>
            <a:normAutofit/>
          </a:bodyPr>
          <a:lstStyle/>
          <a:p>
            <a:pPr algn="ctr"/>
            <a:r>
              <a:rPr lang="en-US" sz="11500" b="1" dirty="0"/>
              <a:t>Who are we going to live for?</a:t>
            </a:r>
          </a:p>
        </p:txBody>
      </p:sp>
    </p:spTree>
    <p:extLst>
      <p:ext uri="{BB962C8B-B14F-4D97-AF65-F5344CB8AC3E}">
        <p14:creationId xmlns:p14="http://schemas.microsoft.com/office/powerpoint/2010/main" val="3397722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3DE21-E0C6-4732-8BE1-CE1D81317485}"/>
              </a:ext>
            </a:extLst>
          </p:cNvPr>
          <p:cNvSpPr>
            <a:spLocks noGrp="1"/>
          </p:cNvSpPr>
          <p:nvPr>
            <p:ph type="title"/>
          </p:nvPr>
        </p:nvSpPr>
        <p:spPr/>
        <p:txBody>
          <a:bodyPr>
            <a:normAutofit/>
          </a:bodyPr>
          <a:lstStyle/>
          <a:p>
            <a:pPr algn="ctr"/>
            <a:r>
              <a:rPr lang="en-US" sz="5400" b="1" dirty="0"/>
              <a:t>Hebrews 10:24-25 KJV</a:t>
            </a:r>
          </a:p>
        </p:txBody>
      </p:sp>
      <p:sp>
        <p:nvSpPr>
          <p:cNvPr id="3" name="Content Placeholder 2">
            <a:extLst>
              <a:ext uri="{FF2B5EF4-FFF2-40B4-BE49-F238E27FC236}">
                <a16:creationId xmlns:a16="http://schemas.microsoft.com/office/drawing/2014/main" id="{D1FE6DC7-BE5C-45C5-981D-6D076B6FFD57}"/>
              </a:ext>
            </a:extLst>
          </p:cNvPr>
          <p:cNvSpPr>
            <a:spLocks noGrp="1"/>
          </p:cNvSpPr>
          <p:nvPr>
            <p:ph idx="1"/>
          </p:nvPr>
        </p:nvSpPr>
        <p:spPr/>
        <p:txBody>
          <a:bodyPr/>
          <a:lstStyle/>
          <a:p>
            <a:r>
              <a:rPr lang="en-US" sz="3600" b="1" baseline="30000" dirty="0"/>
              <a:t>24 </a:t>
            </a:r>
            <a:r>
              <a:rPr lang="en-US" sz="3600" dirty="0"/>
              <a:t>And let us consider one another to provoke unto love and to good works:</a:t>
            </a:r>
          </a:p>
          <a:p>
            <a:r>
              <a:rPr lang="en-US" sz="3600" b="1" baseline="30000" dirty="0"/>
              <a:t>25 </a:t>
            </a:r>
            <a:r>
              <a:rPr lang="en-US" sz="3600" dirty="0"/>
              <a:t>Not forsaking the assembling of ourselves together, as the manner of some is; but exhorting one another: and so much the more, as ye see the day approaching.</a:t>
            </a:r>
          </a:p>
          <a:p>
            <a:endParaRPr lang="en-US" dirty="0"/>
          </a:p>
        </p:txBody>
      </p:sp>
    </p:spTree>
    <p:extLst>
      <p:ext uri="{BB962C8B-B14F-4D97-AF65-F5344CB8AC3E}">
        <p14:creationId xmlns:p14="http://schemas.microsoft.com/office/powerpoint/2010/main" val="5646877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C742C-DAE7-4CE9-9266-CA948C43B6D4}"/>
              </a:ext>
            </a:extLst>
          </p:cNvPr>
          <p:cNvSpPr>
            <a:spLocks noGrp="1"/>
          </p:cNvSpPr>
          <p:nvPr>
            <p:ph type="title"/>
          </p:nvPr>
        </p:nvSpPr>
        <p:spPr/>
        <p:txBody>
          <a:bodyPr>
            <a:normAutofit/>
          </a:bodyPr>
          <a:lstStyle/>
          <a:p>
            <a:pPr algn="ctr"/>
            <a:r>
              <a:rPr lang="en-US" sz="6000" b="1" dirty="0"/>
              <a:t>Just As I Am</a:t>
            </a:r>
          </a:p>
        </p:txBody>
      </p:sp>
      <p:sp>
        <p:nvSpPr>
          <p:cNvPr id="3" name="Content Placeholder 2">
            <a:extLst>
              <a:ext uri="{FF2B5EF4-FFF2-40B4-BE49-F238E27FC236}">
                <a16:creationId xmlns:a16="http://schemas.microsoft.com/office/drawing/2014/main" id="{012BE2D6-B057-472F-A421-E34243E388F5}"/>
              </a:ext>
            </a:extLst>
          </p:cNvPr>
          <p:cNvSpPr>
            <a:spLocks noGrp="1"/>
          </p:cNvSpPr>
          <p:nvPr>
            <p:ph idx="1"/>
          </p:nvPr>
        </p:nvSpPr>
        <p:spPr>
          <a:xfrm>
            <a:off x="251460" y="1497330"/>
            <a:ext cx="8458200" cy="4995543"/>
          </a:xfrm>
        </p:spPr>
        <p:txBody>
          <a:bodyPr>
            <a:normAutofit/>
          </a:bodyPr>
          <a:lstStyle/>
          <a:p>
            <a:pPr marL="0" indent="0">
              <a:lnSpc>
                <a:spcPct val="110000"/>
              </a:lnSpc>
              <a:spcBef>
                <a:spcPts val="0"/>
              </a:spcBef>
              <a:buNone/>
            </a:pPr>
            <a:r>
              <a:rPr lang="en-US" sz="3200" dirty="0"/>
              <a:t>Just as I am, without one plea</a:t>
            </a:r>
          </a:p>
          <a:p>
            <a:pPr marL="0" indent="0">
              <a:lnSpc>
                <a:spcPct val="110000"/>
              </a:lnSpc>
              <a:spcBef>
                <a:spcPts val="0"/>
              </a:spcBef>
              <a:buNone/>
            </a:pPr>
            <a:r>
              <a:rPr lang="en-US" sz="3200" dirty="0"/>
              <a:t>But that Thy blood was shed for me</a:t>
            </a:r>
          </a:p>
          <a:p>
            <a:pPr marL="0" indent="0">
              <a:lnSpc>
                <a:spcPct val="110000"/>
              </a:lnSpc>
              <a:spcBef>
                <a:spcPts val="0"/>
              </a:spcBef>
              <a:buNone/>
            </a:pPr>
            <a:r>
              <a:rPr lang="en-US" sz="3200" dirty="0"/>
              <a:t>And that Thou </a:t>
            </a:r>
            <a:r>
              <a:rPr lang="en-US" sz="3200" dirty="0" err="1"/>
              <a:t>bidst</a:t>
            </a:r>
            <a:r>
              <a:rPr lang="en-US" sz="3200" dirty="0"/>
              <a:t> me come to Thee</a:t>
            </a:r>
          </a:p>
          <a:p>
            <a:pPr marL="0" indent="0">
              <a:lnSpc>
                <a:spcPct val="110000"/>
              </a:lnSpc>
              <a:spcBef>
                <a:spcPts val="0"/>
              </a:spcBef>
              <a:buNone/>
            </a:pPr>
            <a:r>
              <a:rPr lang="en-US" sz="3200" dirty="0"/>
              <a:t>O Lamb of God, I come, I come</a:t>
            </a:r>
          </a:p>
          <a:p>
            <a:pPr marL="0" indent="0">
              <a:lnSpc>
                <a:spcPct val="110000"/>
              </a:lnSpc>
              <a:spcBef>
                <a:spcPts val="0"/>
              </a:spcBef>
              <a:buNone/>
            </a:pPr>
            <a:endParaRPr lang="en-US" sz="3200" dirty="0"/>
          </a:p>
          <a:p>
            <a:pPr marL="0" indent="0">
              <a:lnSpc>
                <a:spcPct val="110000"/>
              </a:lnSpc>
              <a:spcBef>
                <a:spcPts val="0"/>
              </a:spcBef>
              <a:buNone/>
            </a:pPr>
            <a:r>
              <a:rPr lang="en-US" sz="3200" dirty="0"/>
              <a:t>Just as I am, and waiting not</a:t>
            </a:r>
          </a:p>
          <a:p>
            <a:pPr marL="0" indent="0">
              <a:lnSpc>
                <a:spcPct val="110000"/>
              </a:lnSpc>
              <a:spcBef>
                <a:spcPts val="0"/>
              </a:spcBef>
              <a:buNone/>
            </a:pPr>
            <a:r>
              <a:rPr lang="en-US" sz="3200" dirty="0"/>
              <a:t>To rid my soul of one dark blot</a:t>
            </a:r>
          </a:p>
          <a:p>
            <a:pPr marL="0" indent="0">
              <a:lnSpc>
                <a:spcPct val="110000"/>
              </a:lnSpc>
              <a:spcBef>
                <a:spcPts val="0"/>
              </a:spcBef>
              <a:buNone/>
            </a:pPr>
            <a:r>
              <a:rPr lang="en-US" sz="3200" dirty="0"/>
              <a:t>To Thee whose blood can cleanse each spot</a:t>
            </a:r>
          </a:p>
          <a:p>
            <a:pPr marL="0" indent="0">
              <a:lnSpc>
                <a:spcPct val="110000"/>
              </a:lnSpc>
              <a:spcBef>
                <a:spcPts val="0"/>
              </a:spcBef>
              <a:buNone/>
            </a:pPr>
            <a:r>
              <a:rPr lang="en-US" sz="3200" dirty="0"/>
              <a:t>O Lamb of God, I come, I come</a:t>
            </a:r>
          </a:p>
        </p:txBody>
      </p:sp>
    </p:spTree>
    <p:extLst>
      <p:ext uri="{BB962C8B-B14F-4D97-AF65-F5344CB8AC3E}">
        <p14:creationId xmlns:p14="http://schemas.microsoft.com/office/powerpoint/2010/main" val="7122493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C742C-DAE7-4CE9-9266-CA948C43B6D4}"/>
              </a:ext>
            </a:extLst>
          </p:cNvPr>
          <p:cNvSpPr>
            <a:spLocks noGrp="1"/>
          </p:cNvSpPr>
          <p:nvPr>
            <p:ph type="title"/>
          </p:nvPr>
        </p:nvSpPr>
        <p:spPr/>
        <p:txBody>
          <a:bodyPr>
            <a:normAutofit/>
          </a:bodyPr>
          <a:lstStyle/>
          <a:p>
            <a:pPr algn="ctr"/>
            <a:r>
              <a:rPr lang="en-US" sz="6000" b="1" dirty="0"/>
              <a:t>Just As I Am</a:t>
            </a:r>
          </a:p>
        </p:txBody>
      </p:sp>
      <p:sp>
        <p:nvSpPr>
          <p:cNvPr id="3" name="Content Placeholder 2">
            <a:extLst>
              <a:ext uri="{FF2B5EF4-FFF2-40B4-BE49-F238E27FC236}">
                <a16:creationId xmlns:a16="http://schemas.microsoft.com/office/drawing/2014/main" id="{012BE2D6-B057-472F-A421-E34243E388F5}"/>
              </a:ext>
            </a:extLst>
          </p:cNvPr>
          <p:cNvSpPr>
            <a:spLocks noGrp="1"/>
          </p:cNvSpPr>
          <p:nvPr>
            <p:ph idx="1"/>
          </p:nvPr>
        </p:nvSpPr>
        <p:spPr>
          <a:xfrm>
            <a:off x="422910" y="1474470"/>
            <a:ext cx="7532370" cy="4702493"/>
          </a:xfrm>
        </p:spPr>
        <p:txBody>
          <a:bodyPr>
            <a:normAutofit/>
          </a:bodyPr>
          <a:lstStyle/>
          <a:p>
            <a:pPr marL="0" indent="0">
              <a:lnSpc>
                <a:spcPct val="100000"/>
              </a:lnSpc>
              <a:spcBef>
                <a:spcPts val="0"/>
              </a:spcBef>
              <a:buNone/>
            </a:pPr>
            <a:r>
              <a:rPr lang="en-US" sz="3600" dirty="0"/>
              <a:t>I come broken to be mended</a:t>
            </a:r>
          </a:p>
          <a:p>
            <a:pPr marL="0" indent="0">
              <a:lnSpc>
                <a:spcPct val="100000"/>
              </a:lnSpc>
              <a:spcBef>
                <a:spcPts val="0"/>
              </a:spcBef>
              <a:buNone/>
            </a:pPr>
            <a:r>
              <a:rPr lang="en-US" sz="3600" dirty="0"/>
              <a:t>I come wounded to be healed</a:t>
            </a:r>
          </a:p>
          <a:p>
            <a:pPr marL="0" indent="0">
              <a:lnSpc>
                <a:spcPct val="100000"/>
              </a:lnSpc>
              <a:spcBef>
                <a:spcPts val="0"/>
              </a:spcBef>
              <a:buNone/>
            </a:pPr>
            <a:r>
              <a:rPr lang="en-US" sz="3600" dirty="0"/>
              <a:t>I come desperate to be rescued</a:t>
            </a:r>
          </a:p>
          <a:p>
            <a:pPr marL="0" indent="0">
              <a:lnSpc>
                <a:spcPct val="100000"/>
              </a:lnSpc>
              <a:spcBef>
                <a:spcPts val="0"/>
              </a:spcBef>
              <a:buNone/>
            </a:pPr>
            <a:r>
              <a:rPr lang="en-US" sz="3600" dirty="0"/>
              <a:t>I come empty to be filled</a:t>
            </a:r>
          </a:p>
          <a:p>
            <a:pPr marL="0" indent="0">
              <a:lnSpc>
                <a:spcPct val="100000"/>
              </a:lnSpc>
              <a:spcBef>
                <a:spcPts val="0"/>
              </a:spcBef>
              <a:buNone/>
            </a:pPr>
            <a:r>
              <a:rPr lang="en-US" sz="3600" dirty="0"/>
              <a:t>I come guilty to be pardoned</a:t>
            </a:r>
          </a:p>
          <a:p>
            <a:pPr marL="0" indent="0">
              <a:lnSpc>
                <a:spcPct val="100000"/>
              </a:lnSpc>
              <a:spcBef>
                <a:spcPts val="0"/>
              </a:spcBef>
              <a:buNone/>
            </a:pPr>
            <a:r>
              <a:rPr lang="en-US" sz="3600" dirty="0"/>
              <a:t>By the blood of Christ the Lamb</a:t>
            </a:r>
          </a:p>
          <a:p>
            <a:pPr marL="0" indent="0">
              <a:lnSpc>
                <a:spcPct val="100000"/>
              </a:lnSpc>
              <a:spcBef>
                <a:spcPts val="0"/>
              </a:spcBef>
              <a:buNone/>
            </a:pPr>
            <a:r>
              <a:rPr lang="en-US" sz="3600" dirty="0"/>
              <a:t>And I'm welcomed with open arms</a:t>
            </a:r>
          </a:p>
          <a:p>
            <a:pPr marL="0" indent="0">
              <a:lnSpc>
                <a:spcPct val="100000"/>
              </a:lnSpc>
              <a:spcBef>
                <a:spcPts val="0"/>
              </a:spcBef>
              <a:buNone/>
            </a:pPr>
            <a:r>
              <a:rPr lang="en-US" sz="3600" dirty="0"/>
              <a:t>Praise God, just as I am</a:t>
            </a:r>
          </a:p>
        </p:txBody>
      </p:sp>
    </p:spTree>
    <p:extLst>
      <p:ext uri="{BB962C8B-B14F-4D97-AF65-F5344CB8AC3E}">
        <p14:creationId xmlns:p14="http://schemas.microsoft.com/office/powerpoint/2010/main" val="28869448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C742C-DAE7-4CE9-9266-CA948C43B6D4}"/>
              </a:ext>
            </a:extLst>
          </p:cNvPr>
          <p:cNvSpPr>
            <a:spLocks noGrp="1"/>
          </p:cNvSpPr>
          <p:nvPr>
            <p:ph type="title"/>
          </p:nvPr>
        </p:nvSpPr>
        <p:spPr/>
        <p:txBody>
          <a:bodyPr>
            <a:normAutofit/>
          </a:bodyPr>
          <a:lstStyle/>
          <a:p>
            <a:pPr algn="ctr"/>
            <a:r>
              <a:rPr lang="en-US" sz="6000" b="1" dirty="0"/>
              <a:t>Just As I Am</a:t>
            </a:r>
          </a:p>
        </p:txBody>
      </p:sp>
      <p:sp>
        <p:nvSpPr>
          <p:cNvPr id="3" name="Content Placeholder 2">
            <a:extLst>
              <a:ext uri="{FF2B5EF4-FFF2-40B4-BE49-F238E27FC236}">
                <a16:creationId xmlns:a16="http://schemas.microsoft.com/office/drawing/2014/main" id="{012BE2D6-B057-472F-A421-E34243E388F5}"/>
              </a:ext>
            </a:extLst>
          </p:cNvPr>
          <p:cNvSpPr>
            <a:spLocks noGrp="1"/>
          </p:cNvSpPr>
          <p:nvPr>
            <p:ph idx="1"/>
          </p:nvPr>
        </p:nvSpPr>
        <p:spPr>
          <a:xfrm>
            <a:off x="457200" y="1531620"/>
            <a:ext cx="8309610" cy="4961253"/>
          </a:xfrm>
        </p:spPr>
        <p:txBody>
          <a:bodyPr>
            <a:normAutofit/>
          </a:bodyPr>
          <a:lstStyle/>
          <a:p>
            <a:pPr marL="0" indent="0">
              <a:lnSpc>
                <a:spcPct val="110000"/>
              </a:lnSpc>
              <a:spcBef>
                <a:spcPts val="0"/>
              </a:spcBef>
              <a:buNone/>
            </a:pPr>
            <a:r>
              <a:rPr lang="en-US" dirty="0"/>
              <a:t>Just as I am, I would be lost</a:t>
            </a:r>
          </a:p>
          <a:p>
            <a:pPr marL="0" indent="0">
              <a:lnSpc>
                <a:spcPct val="110000"/>
              </a:lnSpc>
              <a:spcBef>
                <a:spcPts val="0"/>
              </a:spcBef>
              <a:buNone/>
            </a:pPr>
            <a:r>
              <a:rPr lang="en-US" dirty="0"/>
              <a:t>But mercy and grace my freedom bought</a:t>
            </a:r>
          </a:p>
          <a:p>
            <a:pPr marL="0" indent="0">
              <a:lnSpc>
                <a:spcPct val="110000"/>
              </a:lnSpc>
              <a:spcBef>
                <a:spcPts val="0"/>
              </a:spcBef>
              <a:buNone/>
            </a:pPr>
            <a:r>
              <a:rPr lang="en-US" dirty="0"/>
              <a:t>And now to glory in Your cross</a:t>
            </a:r>
          </a:p>
          <a:p>
            <a:pPr marL="0" indent="0">
              <a:lnSpc>
                <a:spcPct val="110000"/>
              </a:lnSpc>
              <a:spcBef>
                <a:spcPts val="0"/>
              </a:spcBef>
              <a:buNone/>
            </a:pPr>
            <a:r>
              <a:rPr lang="en-US" dirty="0"/>
              <a:t>Oh Lamb of God I come, I come</a:t>
            </a:r>
          </a:p>
          <a:p>
            <a:pPr marL="0" indent="0">
              <a:lnSpc>
                <a:spcPct val="110000"/>
              </a:lnSpc>
              <a:spcBef>
                <a:spcPts val="0"/>
              </a:spcBef>
              <a:buNone/>
            </a:pPr>
            <a:endParaRPr lang="en-US" dirty="0"/>
          </a:p>
          <a:p>
            <a:pPr marL="0" indent="0">
              <a:lnSpc>
                <a:spcPct val="110000"/>
              </a:lnSpc>
              <a:spcBef>
                <a:spcPts val="0"/>
              </a:spcBef>
              <a:buNone/>
            </a:pPr>
            <a:r>
              <a:rPr lang="en-US" dirty="0"/>
              <a:t>I come broken to be mended</a:t>
            </a:r>
          </a:p>
          <a:p>
            <a:pPr marL="0" indent="0">
              <a:lnSpc>
                <a:spcPct val="110000"/>
              </a:lnSpc>
              <a:spcBef>
                <a:spcPts val="0"/>
              </a:spcBef>
              <a:buNone/>
            </a:pPr>
            <a:r>
              <a:rPr lang="en-US" dirty="0"/>
              <a:t>I come wounded to be healed</a:t>
            </a:r>
          </a:p>
          <a:p>
            <a:pPr marL="0" indent="0">
              <a:lnSpc>
                <a:spcPct val="110000"/>
              </a:lnSpc>
              <a:spcBef>
                <a:spcPts val="0"/>
              </a:spcBef>
              <a:buNone/>
            </a:pPr>
            <a:r>
              <a:rPr lang="en-US" dirty="0"/>
              <a:t>I come desperate to be rescued</a:t>
            </a:r>
          </a:p>
          <a:p>
            <a:pPr marL="0" indent="0">
              <a:lnSpc>
                <a:spcPct val="110000"/>
              </a:lnSpc>
              <a:spcBef>
                <a:spcPts val="0"/>
              </a:spcBef>
              <a:buNone/>
            </a:pPr>
            <a:r>
              <a:rPr lang="en-US" dirty="0"/>
              <a:t>I come empty to be filled</a:t>
            </a:r>
          </a:p>
          <a:p>
            <a:pPr marL="0" indent="0">
              <a:lnSpc>
                <a:spcPct val="110000"/>
              </a:lnSpc>
              <a:spcBef>
                <a:spcPts val="0"/>
              </a:spcBef>
              <a:buNone/>
            </a:pPr>
            <a:r>
              <a:rPr lang="en-US" dirty="0"/>
              <a:t>I come guilty to be pardoned</a:t>
            </a:r>
          </a:p>
        </p:txBody>
      </p:sp>
    </p:spTree>
    <p:extLst>
      <p:ext uri="{BB962C8B-B14F-4D97-AF65-F5344CB8AC3E}">
        <p14:creationId xmlns:p14="http://schemas.microsoft.com/office/powerpoint/2010/main" val="3399424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3DE21-E0C6-4732-8BE1-CE1D81317485}"/>
              </a:ext>
            </a:extLst>
          </p:cNvPr>
          <p:cNvSpPr>
            <a:spLocks noGrp="1"/>
          </p:cNvSpPr>
          <p:nvPr>
            <p:ph type="title"/>
          </p:nvPr>
        </p:nvSpPr>
        <p:spPr/>
        <p:txBody>
          <a:bodyPr>
            <a:normAutofit/>
          </a:bodyPr>
          <a:lstStyle/>
          <a:p>
            <a:pPr algn="ctr"/>
            <a:r>
              <a:rPr lang="en-US" sz="5400" b="1" dirty="0"/>
              <a:t>Hebrews 10:24-25 NIV</a:t>
            </a:r>
          </a:p>
        </p:txBody>
      </p:sp>
      <p:sp>
        <p:nvSpPr>
          <p:cNvPr id="3" name="Content Placeholder 2">
            <a:extLst>
              <a:ext uri="{FF2B5EF4-FFF2-40B4-BE49-F238E27FC236}">
                <a16:creationId xmlns:a16="http://schemas.microsoft.com/office/drawing/2014/main" id="{D1FE6DC7-BE5C-45C5-981D-6D076B6FFD57}"/>
              </a:ext>
            </a:extLst>
          </p:cNvPr>
          <p:cNvSpPr>
            <a:spLocks noGrp="1"/>
          </p:cNvSpPr>
          <p:nvPr>
            <p:ph idx="1"/>
          </p:nvPr>
        </p:nvSpPr>
        <p:spPr/>
        <p:txBody>
          <a:bodyPr>
            <a:normAutofit/>
          </a:bodyPr>
          <a:lstStyle/>
          <a:p>
            <a:r>
              <a:rPr lang="en-US" sz="3600" b="1" baseline="30000" dirty="0"/>
              <a:t>24 </a:t>
            </a:r>
            <a:r>
              <a:rPr lang="en-US" sz="3600" dirty="0"/>
              <a:t>And let us consider how we may spur one another on toward love and good deeds, </a:t>
            </a:r>
          </a:p>
          <a:p>
            <a:r>
              <a:rPr lang="en-US" sz="3600" b="1" baseline="30000" dirty="0"/>
              <a:t>25 </a:t>
            </a:r>
            <a:r>
              <a:rPr lang="en-US" sz="3600" dirty="0"/>
              <a:t>not giving up meeting together, as some are in the habit of doing, but encouraging one another—and all the more as you see the Day approaching.</a:t>
            </a:r>
          </a:p>
        </p:txBody>
      </p:sp>
    </p:spTree>
    <p:extLst>
      <p:ext uri="{BB962C8B-B14F-4D97-AF65-F5344CB8AC3E}">
        <p14:creationId xmlns:p14="http://schemas.microsoft.com/office/powerpoint/2010/main" val="2012144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AEE02-3766-4410-8DBB-2EAB54CE71EE}"/>
              </a:ext>
            </a:extLst>
          </p:cNvPr>
          <p:cNvSpPr>
            <a:spLocks noGrp="1"/>
          </p:cNvSpPr>
          <p:nvPr>
            <p:ph type="title"/>
          </p:nvPr>
        </p:nvSpPr>
        <p:spPr/>
        <p:txBody>
          <a:bodyPr>
            <a:normAutofit/>
          </a:bodyPr>
          <a:lstStyle/>
          <a:p>
            <a:pPr algn="ctr"/>
            <a:r>
              <a:rPr lang="en-US" sz="6000" b="1" dirty="0"/>
              <a:t>Psalm 139</a:t>
            </a:r>
          </a:p>
        </p:txBody>
      </p:sp>
      <p:sp>
        <p:nvSpPr>
          <p:cNvPr id="3" name="Content Placeholder 2">
            <a:extLst>
              <a:ext uri="{FF2B5EF4-FFF2-40B4-BE49-F238E27FC236}">
                <a16:creationId xmlns:a16="http://schemas.microsoft.com/office/drawing/2014/main" id="{B805BE53-C5E1-4C7F-A564-11E770B6AAB3}"/>
              </a:ext>
            </a:extLst>
          </p:cNvPr>
          <p:cNvSpPr>
            <a:spLocks noGrp="1"/>
          </p:cNvSpPr>
          <p:nvPr>
            <p:ph idx="1"/>
          </p:nvPr>
        </p:nvSpPr>
        <p:spPr/>
        <p:txBody>
          <a:bodyPr>
            <a:normAutofit/>
          </a:bodyPr>
          <a:lstStyle/>
          <a:p>
            <a:r>
              <a:rPr lang="en-US" sz="3600" b="1" baseline="30000" dirty="0"/>
              <a:t>1</a:t>
            </a:r>
            <a:r>
              <a:rPr lang="en-US" sz="3600" b="1" dirty="0"/>
              <a:t> </a:t>
            </a:r>
            <a:r>
              <a:rPr lang="en-US" sz="3600" dirty="0"/>
              <a:t>O lord, thou hast searched me, and known me.</a:t>
            </a:r>
          </a:p>
          <a:p>
            <a:r>
              <a:rPr lang="en-US" sz="3600" b="1" baseline="30000" dirty="0"/>
              <a:t>2 </a:t>
            </a:r>
            <a:r>
              <a:rPr lang="en-US" sz="3600" dirty="0"/>
              <a:t>Thou </a:t>
            </a:r>
            <a:r>
              <a:rPr lang="en-US" sz="3600" dirty="0" err="1"/>
              <a:t>knowest</a:t>
            </a:r>
            <a:r>
              <a:rPr lang="en-US" sz="3600" dirty="0"/>
              <a:t> my </a:t>
            </a:r>
            <a:r>
              <a:rPr lang="en-US" sz="3600" dirty="0" err="1"/>
              <a:t>downsitting</a:t>
            </a:r>
            <a:r>
              <a:rPr lang="en-US" sz="3600" dirty="0"/>
              <a:t> and mine uprising, thou </a:t>
            </a:r>
            <a:r>
              <a:rPr lang="en-US" sz="3600" dirty="0" err="1"/>
              <a:t>understandest</a:t>
            </a:r>
            <a:r>
              <a:rPr lang="en-US" sz="3600" dirty="0"/>
              <a:t> my thought afar off.</a:t>
            </a:r>
          </a:p>
          <a:p>
            <a:r>
              <a:rPr lang="en-US" sz="3600" b="1" baseline="30000" dirty="0"/>
              <a:t>3 </a:t>
            </a:r>
            <a:r>
              <a:rPr lang="en-US" sz="3600" dirty="0"/>
              <a:t>Thou </a:t>
            </a:r>
            <a:r>
              <a:rPr lang="en-US" sz="3600" dirty="0" err="1"/>
              <a:t>compassest</a:t>
            </a:r>
            <a:r>
              <a:rPr lang="en-US" sz="3600" dirty="0"/>
              <a:t> my path and my lying down, and art acquainted with all my ways.</a:t>
            </a:r>
          </a:p>
          <a:p>
            <a:pPr marL="0" indent="0">
              <a:buNone/>
            </a:pPr>
            <a:endParaRPr lang="en-US" sz="3600" b="1" baseline="30000" dirty="0"/>
          </a:p>
        </p:txBody>
      </p:sp>
    </p:spTree>
    <p:extLst>
      <p:ext uri="{BB962C8B-B14F-4D97-AF65-F5344CB8AC3E}">
        <p14:creationId xmlns:p14="http://schemas.microsoft.com/office/powerpoint/2010/main" val="3299291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AE333-1C8E-4E97-9EC2-C5FC28EC1F79}"/>
              </a:ext>
            </a:extLst>
          </p:cNvPr>
          <p:cNvSpPr>
            <a:spLocks noGrp="1"/>
          </p:cNvSpPr>
          <p:nvPr>
            <p:ph type="title"/>
          </p:nvPr>
        </p:nvSpPr>
        <p:spPr/>
        <p:txBody>
          <a:bodyPr>
            <a:normAutofit/>
          </a:bodyPr>
          <a:lstStyle/>
          <a:p>
            <a:pPr algn="ctr"/>
            <a:r>
              <a:rPr lang="en-US" sz="6000" b="1" dirty="0"/>
              <a:t>Psalm 139</a:t>
            </a:r>
            <a:endParaRPr lang="en-US" sz="6000" dirty="0"/>
          </a:p>
        </p:txBody>
      </p:sp>
      <p:sp>
        <p:nvSpPr>
          <p:cNvPr id="3" name="Content Placeholder 2">
            <a:extLst>
              <a:ext uri="{FF2B5EF4-FFF2-40B4-BE49-F238E27FC236}">
                <a16:creationId xmlns:a16="http://schemas.microsoft.com/office/drawing/2014/main" id="{A9B394E4-392F-438A-8195-A1C3B2EB01C1}"/>
              </a:ext>
            </a:extLst>
          </p:cNvPr>
          <p:cNvSpPr>
            <a:spLocks noGrp="1"/>
          </p:cNvSpPr>
          <p:nvPr>
            <p:ph idx="1"/>
          </p:nvPr>
        </p:nvSpPr>
        <p:spPr/>
        <p:txBody>
          <a:bodyPr>
            <a:normAutofit/>
          </a:bodyPr>
          <a:lstStyle/>
          <a:p>
            <a:r>
              <a:rPr lang="en-US" sz="3600" b="1" baseline="30000" dirty="0"/>
              <a:t>4 </a:t>
            </a:r>
            <a:r>
              <a:rPr lang="en-US" sz="3600" dirty="0"/>
              <a:t>For there is not a word in my tongue, but, lo, O </a:t>
            </a:r>
            <a:r>
              <a:rPr lang="en-US" sz="3600" cap="small" dirty="0"/>
              <a:t>Lord</a:t>
            </a:r>
            <a:r>
              <a:rPr lang="en-US" sz="3600" dirty="0"/>
              <a:t>, thou </a:t>
            </a:r>
            <a:r>
              <a:rPr lang="en-US" sz="3600" dirty="0" err="1"/>
              <a:t>knowest</a:t>
            </a:r>
            <a:r>
              <a:rPr lang="en-US" sz="3600" dirty="0"/>
              <a:t> it altogether.</a:t>
            </a:r>
          </a:p>
          <a:p>
            <a:r>
              <a:rPr lang="en-US" sz="3600" b="1" baseline="30000" dirty="0"/>
              <a:t>5 </a:t>
            </a:r>
            <a:r>
              <a:rPr lang="en-US" sz="3600" dirty="0"/>
              <a:t>Thou hast beset me behind and before, and laid thine hand upon me.</a:t>
            </a:r>
          </a:p>
          <a:p>
            <a:r>
              <a:rPr lang="en-US" sz="3600" b="1" baseline="30000" dirty="0"/>
              <a:t>6 </a:t>
            </a:r>
            <a:r>
              <a:rPr lang="en-US" sz="3600" dirty="0"/>
              <a:t>Such knowledge is too wonderful for me; it is high, I cannot attain unto it.</a:t>
            </a:r>
          </a:p>
          <a:p>
            <a:endParaRPr lang="en-US" dirty="0"/>
          </a:p>
        </p:txBody>
      </p:sp>
    </p:spTree>
    <p:extLst>
      <p:ext uri="{BB962C8B-B14F-4D97-AF65-F5344CB8AC3E}">
        <p14:creationId xmlns:p14="http://schemas.microsoft.com/office/powerpoint/2010/main" val="3504499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AEE02-3766-4410-8DBB-2EAB54CE71EE}"/>
              </a:ext>
            </a:extLst>
          </p:cNvPr>
          <p:cNvSpPr>
            <a:spLocks noGrp="1"/>
          </p:cNvSpPr>
          <p:nvPr>
            <p:ph type="title"/>
          </p:nvPr>
        </p:nvSpPr>
        <p:spPr/>
        <p:txBody>
          <a:bodyPr>
            <a:normAutofit/>
          </a:bodyPr>
          <a:lstStyle/>
          <a:p>
            <a:pPr algn="ctr"/>
            <a:r>
              <a:rPr lang="en-US" sz="6000" b="1" dirty="0"/>
              <a:t>1 John 3:20</a:t>
            </a:r>
          </a:p>
        </p:txBody>
      </p:sp>
      <p:sp>
        <p:nvSpPr>
          <p:cNvPr id="3" name="Content Placeholder 2">
            <a:extLst>
              <a:ext uri="{FF2B5EF4-FFF2-40B4-BE49-F238E27FC236}">
                <a16:creationId xmlns:a16="http://schemas.microsoft.com/office/drawing/2014/main" id="{B805BE53-C5E1-4C7F-A564-11E770B6AAB3}"/>
              </a:ext>
            </a:extLst>
          </p:cNvPr>
          <p:cNvSpPr>
            <a:spLocks noGrp="1"/>
          </p:cNvSpPr>
          <p:nvPr>
            <p:ph idx="1"/>
          </p:nvPr>
        </p:nvSpPr>
        <p:spPr/>
        <p:txBody>
          <a:bodyPr>
            <a:normAutofit/>
          </a:bodyPr>
          <a:lstStyle/>
          <a:p>
            <a:r>
              <a:rPr lang="en-US" sz="3600" b="1" baseline="30000" dirty="0"/>
              <a:t>20 </a:t>
            </a:r>
            <a:r>
              <a:rPr lang="en-US" sz="3600" dirty="0"/>
              <a:t>For if our heart condemn us, God is greater than our heart, and </a:t>
            </a:r>
            <a:r>
              <a:rPr lang="en-US" sz="3600" dirty="0" err="1"/>
              <a:t>knoweth</a:t>
            </a:r>
            <a:r>
              <a:rPr lang="en-US" sz="3600" dirty="0"/>
              <a:t> all things.</a:t>
            </a:r>
          </a:p>
          <a:p>
            <a:pPr marL="0" indent="0" algn="ctr">
              <a:buNone/>
            </a:pPr>
            <a:r>
              <a:rPr lang="en-US" sz="6000" b="1" dirty="0">
                <a:latin typeface="+mj-lt"/>
              </a:rPr>
              <a:t>Luke 12:7</a:t>
            </a:r>
          </a:p>
          <a:p>
            <a:r>
              <a:rPr lang="en-US" sz="3600" dirty="0"/>
              <a:t>7 But even the very hairs of your head are all numbered. Fear not therefore: ye are of more value than many sparrows.</a:t>
            </a:r>
          </a:p>
          <a:p>
            <a:endParaRPr lang="en-US" sz="3600" dirty="0"/>
          </a:p>
          <a:p>
            <a:pPr marL="0" indent="0">
              <a:buNone/>
            </a:pPr>
            <a:endParaRPr lang="en-US" sz="3600" dirty="0"/>
          </a:p>
        </p:txBody>
      </p:sp>
    </p:spTree>
    <p:extLst>
      <p:ext uri="{BB962C8B-B14F-4D97-AF65-F5344CB8AC3E}">
        <p14:creationId xmlns:p14="http://schemas.microsoft.com/office/powerpoint/2010/main" val="2021174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AEE02-3766-4410-8DBB-2EAB54CE71EE}"/>
              </a:ext>
            </a:extLst>
          </p:cNvPr>
          <p:cNvSpPr>
            <a:spLocks noGrp="1"/>
          </p:cNvSpPr>
          <p:nvPr>
            <p:ph type="title"/>
          </p:nvPr>
        </p:nvSpPr>
        <p:spPr/>
        <p:txBody>
          <a:bodyPr>
            <a:normAutofit/>
          </a:bodyPr>
          <a:lstStyle/>
          <a:p>
            <a:pPr algn="ctr"/>
            <a:r>
              <a:rPr lang="en-US" sz="6000" b="1" dirty="0"/>
              <a:t>Romans 8:28 KJV</a:t>
            </a:r>
          </a:p>
        </p:txBody>
      </p:sp>
      <p:sp>
        <p:nvSpPr>
          <p:cNvPr id="3" name="Content Placeholder 2">
            <a:extLst>
              <a:ext uri="{FF2B5EF4-FFF2-40B4-BE49-F238E27FC236}">
                <a16:creationId xmlns:a16="http://schemas.microsoft.com/office/drawing/2014/main" id="{B805BE53-C5E1-4C7F-A564-11E770B6AAB3}"/>
              </a:ext>
            </a:extLst>
          </p:cNvPr>
          <p:cNvSpPr>
            <a:spLocks noGrp="1"/>
          </p:cNvSpPr>
          <p:nvPr>
            <p:ph idx="1"/>
          </p:nvPr>
        </p:nvSpPr>
        <p:spPr/>
        <p:txBody>
          <a:bodyPr>
            <a:normAutofit/>
          </a:bodyPr>
          <a:lstStyle/>
          <a:p>
            <a:r>
              <a:rPr lang="en-US" sz="3600" b="1" baseline="30000" dirty="0"/>
              <a:t>28 </a:t>
            </a:r>
            <a:r>
              <a:rPr lang="en-US" sz="3600" dirty="0"/>
              <a:t>And we know that all things work together for good to them that love God, to them who are the called according to his purpose.</a:t>
            </a:r>
          </a:p>
        </p:txBody>
      </p:sp>
    </p:spTree>
    <p:extLst>
      <p:ext uri="{BB962C8B-B14F-4D97-AF65-F5344CB8AC3E}">
        <p14:creationId xmlns:p14="http://schemas.microsoft.com/office/powerpoint/2010/main" val="3330850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5FADD-2E64-4EDB-AADF-3E64F0C9CCFA}"/>
              </a:ext>
            </a:extLst>
          </p:cNvPr>
          <p:cNvSpPr>
            <a:spLocks noGrp="1"/>
          </p:cNvSpPr>
          <p:nvPr>
            <p:ph type="title"/>
          </p:nvPr>
        </p:nvSpPr>
        <p:spPr/>
        <p:txBody>
          <a:bodyPr>
            <a:normAutofit/>
          </a:bodyPr>
          <a:lstStyle/>
          <a:p>
            <a:pPr algn="ctr"/>
            <a:r>
              <a:rPr lang="en-US" sz="6000" b="1" dirty="0"/>
              <a:t>Luke 12:24 NIV </a:t>
            </a:r>
          </a:p>
        </p:txBody>
      </p:sp>
      <p:sp>
        <p:nvSpPr>
          <p:cNvPr id="3" name="Content Placeholder 2">
            <a:extLst>
              <a:ext uri="{FF2B5EF4-FFF2-40B4-BE49-F238E27FC236}">
                <a16:creationId xmlns:a16="http://schemas.microsoft.com/office/drawing/2014/main" id="{E52B234F-C4C6-4D44-BDD8-F7C569B3E8BA}"/>
              </a:ext>
            </a:extLst>
          </p:cNvPr>
          <p:cNvSpPr>
            <a:spLocks noGrp="1"/>
          </p:cNvSpPr>
          <p:nvPr>
            <p:ph idx="1"/>
          </p:nvPr>
        </p:nvSpPr>
        <p:spPr/>
        <p:txBody>
          <a:bodyPr/>
          <a:lstStyle/>
          <a:p>
            <a:r>
              <a:rPr lang="en-US" sz="4000" b="1" baseline="30000" dirty="0"/>
              <a:t>24 </a:t>
            </a:r>
            <a:r>
              <a:rPr lang="en-US" sz="4000" dirty="0"/>
              <a:t>Consider the ravens: They do not sow or reap, they have no storeroom or barn; yet God feeds them. And how much more valuable you are than birds! </a:t>
            </a:r>
          </a:p>
          <a:p>
            <a:endParaRPr lang="en-US" dirty="0"/>
          </a:p>
        </p:txBody>
      </p:sp>
    </p:spTree>
    <p:extLst>
      <p:ext uri="{BB962C8B-B14F-4D97-AF65-F5344CB8AC3E}">
        <p14:creationId xmlns:p14="http://schemas.microsoft.com/office/powerpoint/2010/main" val="2354296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E8A5B-7ADB-43F2-82F2-DFAA29B9F362}"/>
              </a:ext>
            </a:extLst>
          </p:cNvPr>
          <p:cNvSpPr>
            <a:spLocks noGrp="1"/>
          </p:cNvSpPr>
          <p:nvPr>
            <p:ph type="title"/>
          </p:nvPr>
        </p:nvSpPr>
        <p:spPr>
          <a:xfrm>
            <a:off x="324465" y="365126"/>
            <a:ext cx="8495070" cy="6035674"/>
          </a:xfrm>
        </p:spPr>
        <p:txBody>
          <a:bodyPr>
            <a:noAutofit/>
          </a:bodyPr>
          <a:lstStyle/>
          <a:p>
            <a:pPr algn="ctr"/>
            <a:r>
              <a:rPr lang="en-US" sz="11200" b="1" dirty="0"/>
              <a:t>How much do you think you are worth?</a:t>
            </a:r>
          </a:p>
        </p:txBody>
      </p:sp>
    </p:spTree>
    <p:extLst>
      <p:ext uri="{BB962C8B-B14F-4D97-AF65-F5344CB8AC3E}">
        <p14:creationId xmlns:p14="http://schemas.microsoft.com/office/powerpoint/2010/main" val="253245721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227</TotalTime>
  <Words>1687</Words>
  <Application>Microsoft Office PowerPoint</Application>
  <PresentationFormat>On-screen Show (4:3)</PresentationFormat>
  <Paragraphs>203</Paragraphs>
  <Slides>22</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The People in the Pew</vt:lpstr>
      <vt:lpstr>Hebrews 10:24-25 KJV</vt:lpstr>
      <vt:lpstr>Hebrews 10:24-25 NIV</vt:lpstr>
      <vt:lpstr>Psalm 139</vt:lpstr>
      <vt:lpstr>Psalm 139</vt:lpstr>
      <vt:lpstr>1 John 3:20</vt:lpstr>
      <vt:lpstr>Romans 8:28 KJV</vt:lpstr>
      <vt:lpstr>Luke 12:24 NIV </vt:lpstr>
      <vt:lpstr>How much do you think you are worth?</vt:lpstr>
      <vt:lpstr>Who do you belong to?</vt:lpstr>
      <vt:lpstr>We Belong to God!</vt:lpstr>
      <vt:lpstr>What is someone willing to pay?</vt:lpstr>
      <vt:lpstr>Bought with a Price</vt:lpstr>
      <vt:lpstr>But I Can’t…</vt:lpstr>
      <vt:lpstr>We Are Capable</vt:lpstr>
      <vt:lpstr>2 Timothy 3:16-17</vt:lpstr>
      <vt:lpstr>Philippians 4:13 I can do all things through Christ which strengtheneth me.</vt:lpstr>
      <vt:lpstr>PowerPoint Presentation</vt:lpstr>
      <vt:lpstr>Who are we going to live for?</vt:lpstr>
      <vt:lpstr>Just As I Am</vt:lpstr>
      <vt:lpstr>Just As I Am</vt:lpstr>
      <vt:lpstr>Just As I 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Auditorium</dc:creator>
  <cp:lastModifiedBy>Jerry Smith</cp:lastModifiedBy>
  <cp:revision>22</cp:revision>
  <dcterms:created xsi:type="dcterms:W3CDTF">2018-01-28T00:27:56Z</dcterms:created>
  <dcterms:modified xsi:type="dcterms:W3CDTF">2018-01-28T21:13:05Z</dcterms:modified>
</cp:coreProperties>
</file>