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33"/>
  </p:notesMasterIdLst>
  <p:sldIdLst>
    <p:sldId id="256" r:id="rId2"/>
    <p:sldId id="284" r:id="rId3"/>
    <p:sldId id="275" r:id="rId4"/>
    <p:sldId id="281" r:id="rId5"/>
    <p:sldId id="291" r:id="rId6"/>
    <p:sldId id="263" r:id="rId7"/>
    <p:sldId id="283" r:id="rId8"/>
    <p:sldId id="282" r:id="rId9"/>
    <p:sldId id="285" r:id="rId10"/>
    <p:sldId id="274" r:id="rId11"/>
    <p:sldId id="268" r:id="rId12"/>
    <p:sldId id="262" r:id="rId13"/>
    <p:sldId id="286" r:id="rId14"/>
    <p:sldId id="269" r:id="rId15"/>
    <p:sldId id="270" r:id="rId16"/>
    <p:sldId id="265" r:id="rId17"/>
    <p:sldId id="264" r:id="rId18"/>
    <p:sldId id="266" r:id="rId19"/>
    <p:sldId id="287" r:id="rId20"/>
    <p:sldId id="260" r:id="rId21"/>
    <p:sldId id="261" r:id="rId22"/>
    <p:sldId id="257" r:id="rId23"/>
    <p:sldId id="271" r:id="rId24"/>
    <p:sldId id="272" r:id="rId25"/>
    <p:sldId id="279" r:id="rId26"/>
    <p:sldId id="277" r:id="rId27"/>
    <p:sldId id="288" r:id="rId28"/>
    <p:sldId id="289" r:id="rId29"/>
    <p:sldId id="290" r:id="rId30"/>
    <p:sldId id="276" r:id="rId31"/>
    <p:sldId id="292" r:id="rId3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72327" autoAdjust="0"/>
  </p:normalViewPr>
  <p:slideViewPr>
    <p:cSldViewPr snapToGrid="0">
      <p:cViewPr varScale="1">
        <p:scale>
          <a:sx n="99" d="100"/>
          <a:sy n="99" d="100"/>
        </p:scale>
        <p:origin x="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1F0A0D7-331D-4A70-B4B0-8016E6841C51}" type="datetimeFigureOut">
              <a:rPr lang="en-US" smtClean="0"/>
              <a:t>3/24/2019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C0A4B6-661F-4A7A-BF7E-6B8F281849B0}" type="slidenum">
              <a:rPr lang="en-US" smtClean="0"/>
              <a:t>‹#›</a:t>
            </a:fld>
            <a:endParaRPr lang="en-US"/>
          </a:p>
        </p:txBody>
      </p:sp>
    </p:spTree>
    <p:extLst>
      <p:ext uri="{BB962C8B-B14F-4D97-AF65-F5344CB8AC3E}">
        <p14:creationId xmlns:p14="http://schemas.microsoft.com/office/powerpoint/2010/main" val="2798463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a:t>
            </a:fld>
            <a:endParaRPr lang="en-US"/>
          </a:p>
        </p:txBody>
      </p:sp>
    </p:spTree>
    <p:extLst>
      <p:ext uri="{BB962C8B-B14F-4D97-AF65-F5344CB8AC3E}">
        <p14:creationId xmlns:p14="http://schemas.microsoft.com/office/powerpoint/2010/main" val="755262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10</a:t>
            </a:fld>
            <a:endParaRPr lang="en-US"/>
          </a:p>
        </p:txBody>
      </p:sp>
    </p:spTree>
    <p:extLst>
      <p:ext uri="{BB962C8B-B14F-4D97-AF65-F5344CB8AC3E}">
        <p14:creationId xmlns:p14="http://schemas.microsoft.com/office/powerpoint/2010/main" val="671749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11</a:t>
            </a:fld>
            <a:endParaRPr lang="en-US"/>
          </a:p>
        </p:txBody>
      </p:sp>
    </p:spTree>
    <p:extLst>
      <p:ext uri="{BB962C8B-B14F-4D97-AF65-F5344CB8AC3E}">
        <p14:creationId xmlns:p14="http://schemas.microsoft.com/office/powerpoint/2010/main" val="3463270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12</a:t>
            </a:fld>
            <a:endParaRPr lang="en-US"/>
          </a:p>
        </p:txBody>
      </p:sp>
    </p:spTree>
    <p:extLst>
      <p:ext uri="{BB962C8B-B14F-4D97-AF65-F5344CB8AC3E}">
        <p14:creationId xmlns:p14="http://schemas.microsoft.com/office/powerpoint/2010/main" val="596985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13</a:t>
            </a:fld>
            <a:endParaRPr lang="en-US"/>
          </a:p>
        </p:txBody>
      </p:sp>
    </p:spTree>
    <p:extLst>
      <p:ext uri="{BB962C8B-B14F-4D97-AF65-F5344CB8AC3E}">
        <p14:creationId xmlns:p14="http://schemas.microsoft.com/office/powerpoint/2010/main" val="3682730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14</a:t>
            </a:fld>
            <a:endParaRPr lang="en-US"/>
          </a:p>
        </p:txBody>
      </p:sp>
    </p:spTree>
    <p:extLst>
      <p:ext uri="{BB962C8B-B14F-4D97-AF65-F5344CB8AC3E}">
        <p14:creationId xmlns:p14="http://schemas.microsoft.com/office/powerpoint/2010/main" val="2847416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chief cornerstone is the foundation stone.  It is set first and the others were to follow.  </a:t>
            </a:r>
          </a:p>
        </p:txBody>
      </p:sp>
      <p:sp>
        <p:nvSpPr>
          <p:cNvPr id="4" name="Slide Number Placeholder 3"/>
          <p:cNvSpPr>
            <a:spLocks noGrp="1"/>
          </p:cNvSpPr>
          <p:nvPr>
            <p:ph type="sldNum" sz="quarter" idx="5"/>
          </p:nvPr>
        </p:nvSpPr>
        <p:spPr/>
        <p:txBody>
          <a:bodyPr/>
          <a:lstStyle/>
          <a:p>
            <a:fld id="{8CC0A4B6-661F-4A7A-BF7E-6B8F281849B0}" type="slidenum">
              <a:rPr lang="en-US" smtClean="0"/>
              <a:t>15</a:t>
            </a:fld>
            <a:endParaRPr lang="en-US"/>
          </a:p>
        </p:txBody>
      </p:sp>
    </p:spTree>
    <p:extLst>
      <p:ext uri="{BB962C8B-B14F-4D97-AF65-F5344CB8AC3E}">
        <p14:creationId xmlns:p14="http://schemas.microsoft.com/office/powerpoint/2010/main" val="3378769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16</a:t>
            </a:fld>
            <a:endParaRPr lang="en-US"/>
          </a:p>
        </p:txBody>
      </p:sp>
    </p:spTree>
    <p:extLst>
      <p:ext uri="{BB962C8B-B14F-4D97-AF65-F5344CB8AC3E}">
        <p14:creationId xmlns:p14="http://schemas.microsoft.com/office/powerpoint/2010/main" val="1285952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17</a:t>
            </a:fld>
            <a:endParaRPr lang="en-US"/>
          </a:p>
        </p:txBody>
      </p:sp>
    </p:spTree>
    <p:extLst>
      <p:ext uri="{BB962C8B-B14F-4D97-AF65-F5344CB8AC3E}">
        <p14:creationId xmlns:p14="http://schemas.microsoft.com/office/powerpoint/2010/main" val="1059056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18</a:t>
            </a:fld>
            <a:endParaRPr lang="en-US"/>
          </a:p>
        </p:txBody>
      </p:sp>
    </p:spTree>
    <p:extLst>
      <p:ext uri="{BB962C8B-B14F-4D97-AF65-F5344CB8AC3E}">
        <p14:creationId xmlns:p14="http://schemas.microsoft.com/office/powerpoint/2010/main" val="1423204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church is a designation of relationship; it does not speak of who the people are but to whom the people belong.</a:t>
            </a:r>
          </a:p>
          <a:p>
            <a:endParaRPr lang="en-US" dirty="0"/>
          </a:p>
          <a:p>
            <a:r>
              <a:rPr lang="en-US" dirty="0"/>
              <a:t>The church of Christ is a called out people who have been purchased by the blood of Christ. They are the possession of God the Father, God the Son, and God the Holy Spirit bought through the sacrificial blood of Jesus.</a:t>
            </a:r>
          </a:p>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19</a:t>
            </a:fld>
            <a:endParaRPr lang="en-US"/>
          </a:p>
        </p:txBody>
      </p:sp>
    </p:spTree>
    <p:extLst>
      <p:ext uri="{BB962C8B-B14F-4D97-AF65-F5344CB8AC3E}">
        <p14:creationId xmlns:p14="http://schemas.microsoft.com/office/powerpoint/2010/main" val="4160393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2</a:t>
            </a:fld>
            <a:endParaRPr lang="en-US"/>
          </a:p>
        </p:txBody>
      </p:sp>
    </p:spTree>
    <p:extLst>
      <p:ext uri="{BB962C8B-B14F-4D97-AF65-F5344CB8AC3E}">
        <p14:creationId xmlns:p14="http://schemas.microsoft.com/office/powerpoint/2010/main" val="3127698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world wants to see what the truth is, they look to the church.  They look at you and me.  What truths are we holding?  What are we standing for?</a:t>
            </a:r>
          </a:p>
        </p:txBody>
      </p:sp>
      <p:sp>
        <p:nvSpPr>
          <p:cNvPr id="4" name="Slide Number Placeholder 3"/>
          <p:cNvSpPr>
            <a:spLocks noGrp="1"/>
          </p:cNvSpPr>
          <p:nvPr>
            <p:ph type="sldNum" sz="quarter" idx="5"/>
          </p:nvPr>
        </p:nvSpPr>
        <p:spPr/>
        <p:txBody>
          <a:bodyPr/>
          <a:lstStyle/>
          <a:p>
            <a:fld id="{8CC0A4B6-661F-4A7A-BF7E-6B8F281849B0}" type="slidenum">
              <a:rPr lang="en-US" smtClean="0"/>
              <a:t>20</a:t>
            </a:fld>
            <a:endParaRPr lang="en-US"/>
          </a:p>
        </p:txBody>
      </p:sp>
    </p:spTree>
    <p:extLst>
      <p:ext uri="{BB962C8B-B14F-4D97-AF65-F5344CB8AC3E}">
        <p14:creationId xmlns:p14="http://schemas.microsoft.com/office/powerpoint/2010/main" val="23309322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21</a:t>
            </a:fld>
            <a:endParaRPr lang="en-US"/>
          </a:p>
        </p:txBody>
      </p:sp>
    </p:spTree>
    <p:extLst>
      <p:ext uri="{BB962C8B-B14F-4D97-AF65-F5344CB8AC3E}">
        <p14:creationId xmlns:p14="http://schemas.microsoft.com/office/powerpoint/2010/main" val="3384730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divisions</a:t>
            </a:r>
          </a:p>
        </p:txBody>
      </p:sp>
      <p:sp>
        <p:nvSpPr>
          <p:cNvPr id="4" name="Slide Number Placeholder 3"/>
          <p:cNvSpPr>
            <a:spLocks noGrp="1"/>
          </p:cNvSpPr>
          <p:nvPr>
            <p:ph type="sldNum" sz="quarter" idx="5"/>
          </p:nvPr>
        </p:nvSpPr>
        <p:spPr/>
        <p:txBody>
          <a:bodyPr/>
          <a:lstStyle/>
          <a:p>
            <a:fld id="{8CC0A4B6-661F-4A7A-BF7E-6B8F281849B0}" type="slidenum">
              <a:rPr lang="en-US" smtClean="0"/>
              <a:t>22</a:t>
            </a:fld>
            <a:endParaRPr lang="en-US"/>
          </a:p>
        </p:txBody>
      </p:sp>
    </p:spTree>
    <p:extLst>
      <p:ext uri="{BB962C8B-B14F-4D97-AF65-F5344CB8AC3E}">
        <p14:creationId xmlns:p14="http://schemas.microsoft.com/office/powerpoint/2010/main" val="3419341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23</a:t>
            </a:fld>
            <a:endParaRPr lang="en-US"/>
          </a:p>
        </p:txBody>
      </p:sp>
    </p:spTree>
    <p:extLst>
      <p:ext uri="{BB962C8B-B14F-4D97-AF65-F5344CB8AC3E}">
        <p14:creationId xmlns:p14="http://schemas.microsoft.com/office/powerpoint/2010/main" val="4099503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24</a:t>
            </a:fld>
            <a:endParaRPr lang="en-US"/>
          </a:p>
        </p:txBody>
      </p:sp>
    </p:spTree>
    <p:extLst>
      <p:ext uri="{BB962C8B-B14F-4D97-AF65-F5344CB8AC3E}">
        <p14:creationId xmlns:p14="http://schemas.microsoft.com/office/powerpoint/2010/main" val="711990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7:17 Even so every good tree bringeth forth good fruit; but a corrupt tree bringeth forth evil fruit.</a:t>
            </a:r>
          </a:p>
          <a:p>
            <a:r>
              <a:rPr lang="en-US" dirty="0"/>
              <a:t>18 A good tree cannot bring forth evil fruit, neither can a corrupt tree bring forth good fruit.</a:t>
            </a:r>
          </a:p>
          <a:p>
            <a:r>
              <a:rPr lang="en-US" dirty="0"/>
              <a:t>19 Every tree that bringeth not forth good fruit is hewn down, and cast into the fire.</a:t>
            </a:r>
          </a:p>
          <a:p>
            <a:r>
              <a:rPr lang="en-US" dirty="0"/>
              <a:t>20</a:t>
            </a:r>
            <a:r>
              <a:rPr lang="en-US" b="1" dirty="0"/>
              <a:t> Wherefore by their fruits ye shall know them.</a:t>
            </a:r>
          </a:p>
          <a:p>
            <a:endParaRPr lang="en-US" b="1" dirty="0"/>
          </a:p>
        </p:txBody>
      </p:sp>
      <p:sp>
        <p:nvSpPr>
          <p:cNvPr id="4" name="Slide Number Placeholder 3"/>
          <p:cNvSpPr>
            <a:spLocks noGrp="1"/>
          </p:cNvSpPr>
          <p:nvPr>
            <p:ph type="sldNum" sz="quarter" idx="5"/>
          </p:nvPr>
        </p:nvSpPr>
        <p:spPr/>
        <p:txBody>
          <a:bodyPr/>
          <a:lstStyle/>
          <a:p>
            <a:fld id="{8CC0A4B6-661F-4A7A-BF7E-6B8F281849B0}" type="slidenum">
              <a:rPr lang="en-US" smtClean="0"/>
              <a:t>25</a:t>
            </a:fld>
            <a:endParaRPr lang="en-US"/>
          </a:p>
        </p:txBody>
      </p:sp>
    </p:spTree>
    <p:extLst>
      <p:ext uri="{BB962C8B-B14F-4D97-AF65-F5344CB8AC3E}">
        <p14:creationId xmlns:p14="http://schemas.microsoft.com/office/powerpoint/2010/main" val="54184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church of Christ is a royal priesthood or a kingdom of priest to render service to God as the apostle John states in the book of Revelation, “…John to the seven churches that are in Asia…from Jesus Christ, the faithful witness, the firstborn from the dead, and ruler of the kings of the earth. To Him who loves us, and released us from our sins by His blood, and He has made us to be a kingdom, priests to His God and Father…” (Revelation 1:4-6).</a:t>
            </a:r>
          </a:p>
        </p:txBody>
      </p:sp>
      <p:sp>
        <p:nvSpPr>
          <p:cNvPr id="4" name="Slide Number Placeholder 3"/>
          <p:cNvSpPr>
            <a:spLocks noGrp="1"/>
          </p:cNvSpPr>
          <p:nvPr>
            <p:ph type="sldNum" sz="quarter" idx="5"/>
          </p:nvPr>
        </p:nvSpPr>
        <p:spPr/>
        <p:txBody>
          <a:bodyPr/>
          <a:lstStyle/>
          <a:p>
            <a:fld id="{8CC0A4B6-661F-4A7A-BF7E-6B8F281849B0}" type="slidenum">
              <a:rPr lang="en-US" smtClean="0"/>
              <a:t>26</a:t>
            </a:fld>
            <a:endParaRPr lang="en-US"/>
          </a:p>
        </p:txBody>
      </p:sp>
    </p:spTree>
    <p:extLst>
      <p:ext uri="{BB962C8B-B14F-4D97-AF65-F5344CB8AC3E}">
        <p14:creationId xmlns:p14="http://schemas.microsoft.com/office/powerpoint/2010/main" val="1645701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27</a:t>
            </a:fld>
            <a:endParaRPr lang="en-US"/>
          </a:p>
        </p:txBody>
      </p:sp>
    </p:spTree>
    <p:extLst>
      <p:ext uri="{BB962C8B-B14F-4D97-AF65-F5344CB8AC3E}">
        <p14:creationId xmlns:p14="http://schemas.microsoft.com/office/powerpoint/2010/main" val="13966466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28</a:t>
            </a:fld>
            <a:endParaRPr lang="en-US"/>
          </a:p>
        </p:txBody>
      </p:sp>
    </p:spTree>
    <p:extLst>
      <p:ext uri="{BB962C8B-B14F-4D97-AF65-F5344CB8AC3E}">
        <p14:creationId xmlns:p14="http://schemas.microsoft.com/office/powerpoint/2010/main" val="656210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29</a:t>
            </a:fld>
            <a:endParaRPr lang="en-US"/>
          </a:p>
        </p:txBody>
      </p:sp>
    </p:spTree>
    <p:extLst>
      <p:ext uri="{BB962C8B-B14F-4D97-AF65-F5344CB8AC3E}">
        <p14:creationId xmlns:p14="http://schemas.microsoft.com/office/powerpoint/2010/main" val="590268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3</a:t>
            </a:fld>
            <a:endParaRPr lang="en-US"/>
          </a:p>
        </p:txBody>
      </p:sp>
    </p:spTree>
    <p:extLst>
      <p:ext uri="{BB962C8B-B14F-4D97-AF65-F5344CB8AC3E}">
        <p14:creationId xmlns:p14="http://schemas.microsoft.com/office/powerpoint/2010/main" val="25847720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become a member of the church of Christ one must hear and understand the gospel of Jesus Christ (Romans 10:17) and trust only in the death, burial, and resurrection of Jesus to sufficiently atone for their sin (2 Corinthians 5:21). </a:t>
            </a:r>
          </a:p>
          <a:p>
            <a:endParaRPr lang="en-US" dirty="0"/>
          </a:p>
          <a:p>
            <a:r>
              <a:rPr lang="en-US" dirty="0"/>
              <a:t>A person must repent of their sinful life and turn to God, making the commitment to live according to His will before their sins can be forgiven (Acts 3:19). </a:t>
            </a:r>
          </a:p>
          <a:p>
            <a:endParaRPr lang="en-US" dirty="0"/>
          </a:p>
          <a:p>
            <a:r>
              <a:rPr lang="en-US" dirty="0"/>
              <a:t>A person must confess with their mouth that Jesus is Lord (Romans 10:9-10). </a:t>
            </a:r>
          </a:p>
          <a:p>
            <a:endParaRPr lang="en-US" dirty="0"/>
          </a:p>
          <a:p>
            <a:r>
              <a:rPr lang="en-US" dirty="0"/>
              <a:t>Finally a person must be baptized for the forgiveness of their sins (Acts 2:38). </a:t>
            </a:r>
          </a:p>
          <a:p>
            <a:endParaRPr lang="en-US" dirty="0"/>
          </a:p>
          <a:p>
            <a:r>
              <a:rPr lang="en-US" dirty="0"/>
              <a:t>When a person does this they are added to the body of Christ, the church (1 Corinthians 12:13). </a:t>
            </a:r>
          </a:p>
          <a:p>
            <a:endParaRPr lang="en-US" dirty="0"/>
          </a:p>
          <a:p>
            <a:r>
              <a:rPr lang="en-US" dirty="0"/>
              <a:t>The Lord is the one who does the adding to the church (Acts 2:41, 47). </a:t>
            </a:r>
          </a:p>
          <a:p>
            <a:endParaRPr lang="en-US" dirty="0"/>
          </a:p>
          <a:p>
            <a:r>
              <a:rPr lang="en-US" dirty="0"/>
              <a:t>The church of Christ is the people of God who through the blood of Jesus are saved from the penalty of their sin (Acts 2:47).</a:t>
            </a:r>
          </a:p>
        </p:txBody>
      </p:sp>
      <p:sp>
        <p:nvSpPr>
          <p:cNvPr id="4" name="Slide Number Placeholder 3"/>
          <p:cNvSpPr>
            <a:spLocks noGrp="1"/>
          </p:cNvSpPr>
          <p:nvPr>
            <p:ph type="sldNum" sz="quarter" idx="5"/>
          </p:nvPr>
        </p:nvSpPr>
        <p:spPr/>
        <p:txBody>
          <a:bodyPr/>
          <a:lstStyle/>
          <a:p>
            <a:fld id="{8CC0A4B6-661F-4A7A-BF7E-6B8F281849B0}" type="slidenum">
              <a:rPr lang="en-US" smtClean="0"/>
              <a:t>30</a:t>
            </a:fld>
            <a:endParaRPr lang="en-US"/>
          </a:p>
        </p:txBody>
      </p:sp>
    </p:spTree>
    <p:extLst>
      <p:ext uri="{BB962C8B-B14F-4D97-AF65-F5344CB8AC3E}">
        <p14:creationId xmlns:p14="http://schemas.microsoft.com/office/powerpoint/2010/main" val="22862174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24 Wherefore the law was our schoolmaster to bring us unto Christ, that we might be justified by faith.</a:t>
            </a:r>
          </a:p>
          <a:p>
            <a:r>
              <a:rPr lang="en-US" dirty="0"/>
              <a:t>25 But after that faith is come, we are no longer under a schoolmaster.</a:t>
            </a:r>
          </a:p>
          <a:p>
            <a:r>
              <a:rPr lang="en-US" dirty="0"/>
              <a:t>26 For ye are all the children of God by faith in Christ Jesus.</a:t>
            </a:r>
          </a:p>
          <a:p>
            <a:r>
              <a:rPr lang="en-US" dirty="0"/>
              <a:t>27 For as many of you as have been baptized into Christ have put on Christ.</a:t>
            </a:r>
          </a:p>
          <a:p>
            <a:r>
              <a:rPr lang="en-US" dirty="0"/>
              <a:t>28 There is neither Jew nor Greek, there is neither bond nor free, there is neither male nor female: for ye are all one in Christ Jesus.</a:t>
            </a:r>
          </a:p>
          <a:p>
            <a:endParaRPr lang="en-US" dirty="0"/>
          </a:p>
          <a:p>
            <a:r>
              <a:rPr lang="en-US" dirty="0"/>
              <a:t>If you haven’t put on Christ, do so tonight.  If you have and you are not what Jesus expects you to be as a child of His, Repent</a:t>
            </a:r>
            <a:r>
              <a:rPr lang="en-US"/>
              <a:t>, Overcome and Listen.</a:t>
            </a:r>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31</a:t>
            </a:fld>
            <a:endParaRPr lang="en-US"/>
          </a:p>
        </p:txBody>
      </p:sp>
    </p:spTree>
    <p:extLst>
      <p:ext uri="{BB962C8B-B14F-4D97-AF65-F5344CB8AC3E}">
        <p14:creationId xmlns:p14="http://schemas.microsoft.com/office/powerpoint/2010/main" val="192310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4</a:t>
            </a:fld>
            <a:endParaRPr lang="en-US"/>
          </a:p>
        </p:txBody>
      </p:sp>
    </p:spTree>
    <p:extLst>
      <p:ext uri="{BB962C8B-B14F-4D97-AF65-F5344CB8AC3E}">
        <p14:creationId xmlns:p14="http://schemas.microsoft.com/office/powerpoint/2010/main" val="554178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church is the “bride” of Christ. The church and Jesus share a unique relationship like that of a husband and wife. Paul writes in the book of Ephesians concerning this similarity stating….</a:t>
            </a:r>
          </a:p>
          <a:p>
            <a:endParaRPr lang="en-US" dirty="0"/>
          </a:p>
          <a:p>
            <a:r>
              <a:rPr lang="en-US" dirty="0"/>
              <a:t>23 For the husband is the head of the wife, even as Christ is the head of the church: and he is the </a:t>
            </a:r>
            <a:r>
              <a:rPr lang="en-US" dirty="0" err="1"/>
              <a:t>saviour</a:t>
            </a:r>
            <a:r>
              <a:rPr lang="en-US" dirty="0"/>
              <a:t> of the body.</a:t>
            </a:r>
          </a:p>
          <a:p>
            <a:r>
              <a:rPr lang="en-US" dirty="0"/>
              <a:t>24 Therefore as the church is subject unto Christ, so let the wives be to their own husbands in every thing.</a:t>
            </a:r>
          </a:p>
          <a:p>
            <a:r>
              <a:rPr lang="en-US" dirty="0"/>
              <a:t>25 Husbands, love your wives, even as Christ also loved the church, and gave himself for it;</a:t>
            </a:r>
          </a:p>
          <a:p>
            <a:r>
              <a:rPr lang="en-US" dirty="0"/>
              <a:t>26 That he might sanctify and cleanse it with the washing of water by the word,</a:t>
            </a:r>
          </a:p>
          <a:p>
            <a:r>
              <a:rPr lang="en-US" dirty="0"/>
              <a:t>27 That he might present it to himself a glorious church, not having spot, or wrinkle, or any such thing; but that it should be holy and without blemish.</a:t>
            </a:r>
          </a:p>
          <a:p>
            <a:endParaRPr lang="en-US" dirty="0"/>
          </a:p>
          <a:p>
            <a:r>
              <a:rPr lang="en-US" dirty="0"/>
              <a:t>What and amazing relationship to be in! The church is a people who belong to Christ, they have an intimate relationship and union with Him, and are holy and blameless!</a:t>
            </a:r>
          </a:p>
        </p:txBody>
      </p:sp>
      <p:sp>
        <p:nvSpPr>
          <p:cNvPr id="4" name="Slide Number Placeholder 3"/>
          <p:cNvSpPr>
            <a:spLocks noGrp="1"/>
          </p:cNvSpPr>
          <p:nvPr>
            <p:ph type="sldNum" sz="quarter" idx="5"/>
          </p:nvPr>
        </p:nvSpPr>
        <p:spPr/>
        <p:txBody>
          <a:bodyPr/>
          <a:lstStyle/>
          <a:p>
            <a:fld id="{8CC0A4B6-661F-4A7A-BF7E-6B8F281849B0}" type="slidenum">
              <a:rPr lang="en-US" smtClean="0"/>
              <a:t>5</a:t>
            </a:fld>
            <a:endParaRPr lang="en-US"/>
          </a:p>
        </p:txBody>
      </p:sp>
    </p:spTree>
    <p:extLst>
      <p:ext uri="{BB962C8B-B14F-4D97-AF65-F5344CB8AC3E}">
        <p14:creationId xmlns:p14="http://schemas.microsoft.com/office/powerpoint/2010/main" val="1704989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6</a:t>
            </a:fld>
            <a:endParaRPr lang="en-US"/>
          </a:p>
        </p:txBody>
      </p:sp>
    </p:spTree>
    <p:extLst>
      <p:ext uri="{BB962C8B-B14F-4D97-AF65-F5344CB8AC3E}">
        <p14:creationId xmlns:p14="http://schemas.microsoft.com/office/powerpoint/2010/main" val="687030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this all mean? It means that church literally is a called out people. The church of Christ has nothing to do with a building!  This building was simply a building until 10am this morning and 4:45 this afternoon.  </a:t>
            </a:r>
          </a:p>
          <a:p>
            <a:endParaRPr lang="en-US" dirty="0"/>
          </a:p>
        </p:txBody>
      </p:sp>
      <p:sp>
        <p:nvSpPr>
          <p:cNvPr id="4" name="Slide Number Placeholder 3"/>
          <p:cNvSpPr>
            <a:spLocks noGrp="1"/>
          </p:cNvSpPr>
          <p:nvPr>
            <p:ph type="sldNum" sz="quarter" idx="5"/>
          </p:nvPr>
        </p:nvSpPr>
        <p:spPr/>
        <p:txBody>
          <a:bodyPr/>
          <a:lstStyle/>
          <a:p>
            <a:fld id="{8CC0A4B6-661F-4A7A-BF7E-6B8F281849B0}" type="slidenum">
              <a:rPr lang="en-US" smtClean="0"/>
              <a:t>7</a:t>
            </a:fld>
            <a:endParaRPr lang="en-US"/>
          </a:p>
        </p:txBody>
      </p:sp>
    </p:spTree>
    <p:extLst>
      <p:ext uri="{BB962C8B-B14F-4D97-AF65-F5344CB8AC3E}">
        <p14:creationId xmlns:p14="http://schemas.microsoft.com/office/powerpoint/2010/main" val="1248678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8</a:t>
            </a:fld>
            <a:endParaRPr lang="en-US"/>
          </a:p>
        </p:txBody>
      </p:sp>
    </p:spTree>
    <p:extLst>
      <p:ext uri="{BB962C8B-B14F-4D97-AF65-F5344CB8AC3E}">
        <p14:creationId xmlns:p14="http://schemas.microsoft.com/office/powerpoint/2010/main" val="1343702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A4B6-661F-4A7A-BF7E-6B8F281849B0}" type="slidenum">
              <a:rPr lang="en-US" smtClean="0"/>
              <a:t>9</a:t>
            </a:fld>
            <a:endParaRPr lang="en-US"/>
          </a:p>
        </p:txBody>
      </p:sp>
    </p:spTree>
    <p:extLst>
      <p:ext uri="{BB962C8B-B14F-4D97-AF65-F5344CB8AC3E}">
        <p14:creationId xmlns:p14="http://schemas.microsoft.com/office/powerpoint/2010/main" val="3990839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3491" y="796631"/>
            <a:ext cx="6251304" cy="2700706"/>
          </a:xfrm>
        </p:spPr>
        <p:txBody>
          <a:bodyPr bIns="0"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443491" y="3497337"/>
            <a:ext cx="6251304" cy="1011489"/>
          </a:xfrm>
        </p:spPr>
        <p:txBody>
          <a:bodyPr tIns="91440" bIns="91440">
            <a:normAutofit/>
          </a:bodyPr>
          <a:lstStyle>
            <a:lvl1pPr marL="0" indent="0" algn="ct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5" name="Footer Placeholder 4"/>
          <p:cNvSpPr>
            <a:spLocks noGrp="1"/>
          </p:cNvSpPr>
          <p:nvPr>
            <p:ph type="ftr" sz="quarter" idx="11"/>
          </p:nvPr>
        </p:nvSpPr>
        <p:spPr>
          <a:xfrm>
            <a:off x="1443490" y="329308"/>
            <a:ext cx="3719283" cy="309201"/>
          </a:xfrm>
        </p:spPr>
        <p:txBody>
          <a:bodyPr/>
          <a:lstStyle/>
          <a:p>
            <a:endParaRPr lang="en-US" dirty="0"/>
          </a:p>
        </p:txBody>
      </p:sp>
      <p:sp>
        <p:nvSpPr>
          <p:cNvPr id="6" name="Slide Number Placeholder 5"/>
          <p:cNvSpPr>
            <a:spLocks noGrp="1"/>
          </p:cNvSpPr>
          <p:nvPr>
            <p:ph type="sldNum" sz="quarter" idx="12"/>
          </p:nvPr>
        </p:nvSpPr>
        <p:spPr>
          <a:xfrm>
            <a:off x="477760" y="798973"/>
            <a:ext cx="802005" cy="503578"/>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0943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781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2373"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2" y="798974"/>
            <a:ext cx="4985762"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719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8037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2" y="1756130"/>
            <a:ext cx="6251302" cy="1952270"/>
          </a:xfrm>
        </p:spPr>
        <p:txBody>
          <a:bodyPr anchor="b">
            <a:normAutofit/>
          </a:bodyPr>
          <a:lstStyle>
            <a:lvl1pPr algn="ctr">
              <a:defRPr sz="3200"/>
            </a:lvl1pPr>
          </a:lstStyle>
          <a:p>
            <a:r>
              <a:rPr lang="en-US"/>
              <a:t>Click to edit Master title style</a:t>
            </a:r>
            <a:endParaRPr lang="en-US" dirty="0"/>
          </a:p>
        </p:txBody>
      </p:sp>
      <p:sp>
        <p:nvSpPr>
          <p:cNvPr id="3" name="Text Placeholder 2"/>
          <p:cNvSpPr>
            <a:spLocks noGrp="1"/>
          </p:cNvSpPr>
          <p:nvPr>
            <p:ph type="body" idx="1"/>
          </p:nvPr>
        </p:nvSpPr>
        <p:spPr>
          <a:xfrm>
            <a:off x="1434318" y="3708400"/>
            <a:ext cx="6251302" cy="1110725"/>
          </a:xfrm>
        </p:spPr>
        <p:txBody>
          <a:bodyPr tIns="91440">
            <a:normAutofit/>
          </a:bodyP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250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25130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1" y="2013936"/>
            <a:ext cx="2965632"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29162" y="2013936"/>
            <a:ext cx="2965424"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1842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164"/>
            <a:ext cx="62513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2965631"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2965631"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9270" y="2023004"/>
            <a:ext cx="2965523"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29270" y="2821491"/>
            <a:ext cx="2965523"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3245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734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798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406519"/>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506719"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1501"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872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9" y="1129513"/>
            <a:ext cx="308049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defTabSz="914400">
              <a:spcBef>
                <a:spcPts val="1800"/>
              </a:spcBef>
            </a:pPr>
            <a:r>
              <a:rPr lang="en-US"/>
              <a:t>Click icon to add picture</a:t>
            </a:r>
            <a:endParaRPr lang="en-US" dirty="0"/>
          </a:p>
        </p:txBody>
      </p:sp>
      <p:sp>
        <p:nvSpPr>
          <p:cNvPr id="4" name="Text Placeholder 3"/>
          <p:cNvSpPr>
            <a:spLocks noGrp="1"/>
          </p:cNvSpPr>
          <p:nvPr>
            <p:ph type="body" sz="half" idx="2"/>
          </p:nvPr>
        </p:nvSpPr>
        <p:spPr>
          <a:xfrm>
            <a:off x="1443492" y="3145992"/>
            <a:ext cx="3076077"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082905" cy="320123"/>
          </a:xfrm>
        </p:spPr>
        <p:txBody>
          <a:bodyPr/>
          <a:lstStyle>
            <a:lvl1pPr algn="l">
              <a:defRPr/>
            </a:lvl1pPr>
          </a:lstStyle>
          <a:p>
            <a:fld id="{48A87A34-81AB-432B-8DAE-1953F412C126}" type="datetimeFigureOut">
              <a:rPr lang="en-US" smtClean="0"/>
              <a:pPr/>
              <a:t>3/24/2019</a:t>
            </a:fld>
            <a:endParaRPr lang="en-US" dirty="0"/>
          </a:p>
        </p:txBody>
      </p:sp>
      <p:sp>
        <p:nvSpPr>
          <p:cNvPr id="6" name="Footer Placeholder 5"/>
          <p:cNvSpPr>
            <a:spLocks noGrp="1"/>
          </p:cNvSpPr>
          <p:nvPr>
            <p:ph type="ftr" sz="quarter" idx="11"/>
          </p:nvPr>
        </p:nvSpPr>
        <p:spPr>
          <a:xfrm>
            <a:off x="1437530" y="318641"/>
            <a:ext cx="3082083"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315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3622291"/>
            <a:ext cx="9144000" cy="251227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p:nvPicPr>
        <p:blipFill rotWithShape="1">
          <a:blip r:embed="rId13">
            <a:extLst>
              <a:ext uri="{28A0092B-C50C-407E-A947-70E740481C1C}">
                <a14:useLocalDpi xmlns:a14="http://schemas.microsoft.com/office/drawing/2010/main" val="0"/>
              </a:ext>
            </a:extLst>
          </a:blip>
          <a:srcRect t="2769" b="-2769"/>
          <a:stretch/>
        </p:blipFill>
        <p:spPr>
          <a:xfrm>
            <a:off x="0" y="6135624"/>
            <a:ext cx="9144000" cy="742950"/>
          </a:xfrm>
          <a:prstGeom prst="rect">
            <a:avLst/>
          </a:prstGeom>
        </p:spPr>
      </p:pic>
      <p:sp>
        <p:nvSpPr>
          <p:cNvPr id="2" name="Title Placeholder 1"/>
          <p:cNvSpPr>
            <a:spLocks noGrp="1"/>
          </p:cNvSpPr>
          <p:nvPr>
            <p:ph type="title"/>
          </p:nvPr>
        </p:nvSpPr>
        <p:spPr>
          <a:xfrm>
            <a:off x="1443491" y="804520"/>
            <a:ext cx="6251303"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25130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2650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3/24/2019</a:t>
            </a:fld>
            <a:endParaRPr lang="en-US" dirty="0"/>
          </a:p>
        </p:txBody>
      </p:sp>
      <p:sp>
        <p:nvSpPr>
          <p:cNvPr id="5" name="Footer Placeholder 4"/>
          <p:cNvSpPr>
            <a:spLocks noGrp="1"/>
          </p:cNvSpPr>
          <p:nvPr>
            <p:ph type="ftr" sz="quarter" idx="3"/>
          </p:nvPr>
        </p:nvSpPr>
        <p:spPr>
          <a:xfrm>
            <a:off x="1443491" y="329308"/>
            <a:ext cx="3719283"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4768"/>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04004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7AF7-C5B3-4E5B-BBC7-7794A03A17B7}"/>
              </a:ext>
            </a:extLst>
          </p:cNvPr>
          <p:cNvSpPr>
            <a:spLocks noGrp="1"/>
          </p:cNvSpPr>
          <p:nvPr>
            <p:ph type="ctrTitle"/>
          </p:nvPr>
        </p:nvSpPr>
        <p:spPr>
          <a:xfrm>
            <a:off x="279400" y="508000"/>
            <a:ext cx="8597900" cy="5219700"/>
          </a:xfrm>
        </p:spPr>
        <p:txBody>
          <a:bodyPr>
            <a:normAutofit fontScale="90000"/>
          </a:bodyPr>
          <a:lstStyle/>
          <a:p>
            <a:r>
              <a:rPr lang="en-US" sz="13800" dirty="0"/>
              <a:t>The </a:t>
            </a:r>
            <a:br>
              <a:rPr lang="en-US" sz="13800" dirty="0"/>
            </a:br>
            <a:r>
              <a:rPr lang="en-US" sz="13800" dirty="0"/>
              <a:t>True Church</a:t>
            </a:r>
          </a:p>
        </p:txBody>
      </p:sp>
    </p:spTree>
    <p:extLst>
      <p:ext uri="{BB962C8B-B14F-4D97-AF65-F5344CB8AC3E}">
        <p14:creationId xmlns:p14="http://schemas.microsoft.com/office/powerpoint/2010/main" val="111359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Founded By Christ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Matthew 16:18</a:t>
            </a:r>
          </a:p>
          <a:p>
            <a:pPr lvl="1"/>
            <a:r>
              <a:rPr lang="en-US" sz="2400" dirty="0"/>
              <a:t>18 And I say also unto thee, That thou art Peter, and upon this rock </a:t>
            </a:r>
            <a:r>
              <a:rPr lang="en-US" sz="2400" b="1" u="sng" dirty="0">
                <a:solidFill>
                  <a:schemeClr val="accent1"/>
                </a:solidFill>
              </a:rPr>
              <a:t>I will build my church</a:t>
            </a:r>
            <a:r>
              <a:rPr lang="en-US" sz="2400" dirty="0"/>
              <a:t>; and the gates of hell shall not prevail against it.</a:t>
            </a:r>
          </a:p>
          <a:p>
            <a:pPr marL="457200" lvl="1" indent="0" algn="ctr">
              <a:buNone/>
            </a:pPr>
            <a:r>
              <a:rPr lang="en-US" sz="3200" b="1" dirty="0">
                <a:solidFill>
                  <a:schemeClr val="accent1"/>
                </a:solidFill>
              </a:rPr>
              <a:t>What rock?</a:t>
            </a:r>
          </a:p>
          <a:p>
            <a:r>
              <a:rPr lang="en-US" sz="3200" b="1" dirty="0"/>
              <a:t>Matthew 16:16</a:t>
            </a:r>
          </a:p>
          <a:p>
            <a:pPr lvl="1"/>
            <a:r>
              <a:rPr lang="en-US" sz="2400" dirty="0"/>
              <a:t>16 And Simon Peter answered and said, </a:t>
            </a:r>
            <a:r>
              <a:rPr lang="en-US" sz="2400" b="1" dirty="0">
                <a:solidFill>
                  <a:schemeClr val="accent1"/>
                </a:solidFill>
              </a:rPr>
              <a:t>Thou art the Christ, the Son of the living God.</a:t>
            </a:r>
          </a:p>
        </p:txBody>
      </p:sp>
    </p:spTree>
    <p:extLst>
      <p:ext uri="{BB962C8B-B14F-4D97-AF65-F5344CB8AC3E}">
        <p14:creationId xmlns:p14="http://schemas.microsoft.com/office/powerpoint/2010/main" val="1702379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fontScale="90000"/>
          </a:bodyPr>
          <a:lstStyle/>
          <a:p>
            <a:r>
              <a:rPr lang="en-US" sz="6000" dirty="0"/>
              <a:t>Purchased at a cost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Acts 20:28</a:t>
            </a:r>
          </a:p>
          <a:p>
            <a:pPr lvl="1"/>
            <a:r>
              <a:rPr lang="en-US" sz="2400" dirty="0"/>
              <a:t>28 Take heed therefore unto yourselves, and to all the flock, over the which the Holy Ghost hath made you overseers, to feed the church of God, </a:t>
            </a:r>
            <a:r>
              <a:rPr lang="en-US" sz="2400" b="1" dirty="0">
                <a:solidFill>
                  <a:schemeClr val="accent1"/>
                </a:solidFill>
              </a:rPr>
              <a:t>which he hath purchased with his own blood.</a:t>
            </a:r>
          </a:p>
          <a:p>
            <a:r>
              <a:rPr lang="en-US" sz="3200" b="1" dirty="0"/>
              <a:t>Ephesians 5:25</a:t>
            </a:r>
          </a:p>
          <a:p>
            <a:pPr lvl="1"/>
            <a:r>
              <a:rPr lang="en-US" sz="2400" dirty="0"/>
              <a:t>25 Husbands, love your wives, even as </a:t>
            </a:r>
            <a:r>
              <a:rPr lang="en-US" sz="2400" b="1" dirty="0">
                <a:solidFill>
                  <a:schemeClr val="accent1"/>
                </a:solidFill>
              </a:rPr>
              <a:t>Christ also loved the church, and gave himself for it</a:t>
            </a:r>
            <a:r>
              <a:rPr lang="en-US" sz="2400" dirty="0"/>
              <a:t>;</a:t>
            </a:r>
            <a:endParaRPr lang="en-US" sz="2400" b="1" dirty="0">
              <a:solidFill>
                <a:schemeClr val="accent1"/>
              </a:solidFill>
            </a:endParaRPr>
          </a:p>
        </p:txBody>
      </p:sp>
    </p:spTree>
    <p:extLst>
      <p:ext uri="{BB962C8B-B14F-4D97-AF65-F5344CB8AC3E}">
        <p14:creationId xmlns:p14="http://schemas.microsoft.com/office/powerpoint/2010/main" val="1097151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Bought with a Price</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1 Corinthians 6:19-20 </a:t>
            </a:r>
          </a:p>
          <a:p>
            <a:pPr lvl="1"/>
            <a:r>
              <a:rPr lang="en-US" sz="2800" dirty="0"/>
              <a:t>19 What? know ye not that your body is the temple of the Holy Ghost which is in you, which ye have of God, and ye are not your own?</a:t>
            </a:r>
          </a:p>
          <a:p>
            <a:pPr lvl="1"/>
            <a:r>
              <a:rPr lang="en-US" sz="2800" dirty="0"/>
              <a:t>20 For ye are </a:t>
            </a:r>
            <a:r>
              <a:rPr lang="en-US" sz="2800" b="1" dirty="0">
                <a:solidFill>
                  <a:schemeClr val="accent1"/>
                </a:solidFill>
              </a:rPr>
              <a:t>bought with a price</a:t>
            </a:r>
            <a:r>
              <a:rPr lang="en-US" sz="2800" dirty="0"/>
              <a:t>: therefore glorify God in your body, and in your spirit, which are God's.</a:t>
            </a:r>
          </a:p>
        </p:txBody>
      </p:sp>
    </p:spTree>
    <p:extLst>
      <p:ext uri="{BB962C8B-B14F-4D97-AF65-F5344CB8AC3E}">
        <p14:creationId xmlns:p14="http://schemas.microsoft.com/office/powerpoint/2010/main" val="2276801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Bought with a Price</a:t>
            </a:r>
          </a:p>
        </p:txBody>
      </p:sp>
      <p:pic>
        <p:nvPicPr>
          <p:cNvPr id="4" name="Content Placeholder 3">
            <a:extLst>
              <a:ext uri="{FF2B5EF4-FFF2-40B4-BE49-F238E27FC236}">
                <a16:creationId xmlns:a16="http://schemas.microsoft.com/office/drawing/2014/main" id="{3B0DD693-0901-481B-85D6-A15D77B87A5D}"/>
              </a:ext>
            </a:extLst>
          </p:cNvPr>
          <p:cNvPicPr>
            <a:picLocks noGrp="1" noChangeAspect="1"/>
          </p:cNvPicPr>
          <p:nvPr>
            <p:ph idx="1"/>
          </p:nvPr>
        </p:nvPicPr>
        <p:blipFill>
          <a:blip r:embed="rId3"/>
          <a:stretch>
            <a:fillRect/>
          </a:stretch>
        </p:blipFill>
        <p:spPr>
          <a:xfrm>
            <a:off x="457641" y="1400175"/>
            <a:ext cx="8223955" cy="4625975"/>
          </a:xfrm>
          <a:prstGeom prst="rect">
            <a:avLst/>
          </a:prstGeom>
        </p:spPr>
      </p:pic>
    </p:spTree>
    <p:extLst>
      <p:ext uri="{BB962C8B-B14F-4D97-AF65-F5344CB8AC3E}">
        <p14:creationId xmlns:p14="http://schemas.microsoft.com/office/powerpoint/2010/main" val="2107714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Foundation laid</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1 Corinthians 3:11</a:t>
            </a:r>
          </a:p>
          <a:p>
            <a:pPr lvl="1"/>
            <a:r>
              <a:rPr lang="en-US" sz="2400" dirty="0"/>
              <a:t>11 For other foundation can no man lay than that is laid, </a:t>
            </a:r>
            <a:r>
              <a:rPr lang="en-US" sz="2400" b="1" dirty="0">
                <a:solidFill>
                  <a:schemeClr val="accent1"/>
                </a:solidFill>
              </a:rPr>
              <a:t>which is Jesus Christ.</a:t>
            </a:r>
          </a:p>
        </p:txBody>
      </p:sp>
      <p:sp>
        <p:nvSpPr>
          <p:cNvPr id="4" name="Title 1">
            <a:extLst>
              <a:ext uri="{FF2B5EF4-FFF2-40B4-BE49-F238E27FC236}">
                <a16:creationId xmlns:a16="http://schemas.microsoft.com/office/drawing/2014/main" id="{98418483-B982-40BF-BEC8-EBDA87B23E83}"/>
              </a:ext>
            </a:extLst>
          </p:cNvPr>
          <p:cNvSpPr txBox="1">
            <a:spLocks/>
          </p:cNvSpPr>
          <p:nvPr/>
        </p:nvSpPr>
        <p:spPr>
          <a:xfrm>
            <a:off x="238230" y="5333672"/>
            <a:ext cx="8653111" cy="104923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pPr algn="r"/>
            <a:r>
              <a:rPr lang="en-US" sz="6000" dirty="0"/>
              <a:t>Jesus Christ</a:t>
            </a:r>
          </a:p>
        </p:txBody>
      </p:sp>
      <p:pic>
        <p:nvPicPr>
          <p:cNvPr id="5" name="Picture 4">
            <a:extLst>
              <a:ext uri="{FF2B5EF4-FFF2-40B4-BE49-F238E27FC236}">
                <a16:creationId xmlns:a16="http://schemas.microsoft.com/office/drawing/2014/main" id="{5FA6A238-8919-4C0A-8E6A-E064DD5EE845}"/>
              </a:ext>
            </a:extLst>
          </p:cNvPr>
          <p:cNvPicPr>
            <a:picLocks noChangeAspect="1"/>
          </p:cNvPicPr>
          <p:nvPr/>
        </p:nvPicPr>
        <p:blipFill>
          <a:blip r:embed="rId3"/>
          <a:stretch>
            <a:fillRect/>
          </a:stretch>
        </p:blipFill>
        <p:spPr>
          <a:xfrm>
            <a:off x="627017" y="3910617"/>
            <a:ext cx="2381250" cy="2247900"/>
          </a:xfrm>
          <a:prstGeom prst="rect">
            <a:avLst/>
          </a:prstGeom>
        </p:spPr>
      </p:pic>
    </p:spTree>
    <p:extLst>
      <p:ext uri="{BB962C8B-B14F-4D97-AF65-F5344CB8AC3E}">
        <p14:creationId xmlns:p14="http://schemas.microsoft.com/office/powerpoint/2010/main" val="378375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Chief Corner Stone</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Ephesians 2:18-20</a:t>
            </a:r>
          </a:p>
          <a:p>
            <a:pPr lvl="1"/>
            <a:r>
              <a:rPr lang="en-US" sz="2400" dirty="0"/>
              <a:t>18 For through him we both have access by one Spirit unto the Father.</a:t>
            </a:r>
          </a:p>
          <a:p>
            <a:pPr lvl="1"/>
            <a:r>
              <a:rPr lang="en-US" sz="2400" dirty="0"/>
              <a:t>19 Now therefore ye are no more strangers and foreigners, but </a:t>
            </a:r>
            <a:r>
              <a:rPr lang="en-US" sz="2400" dirty="0" err="1"/>
              <a:t>fellowcitizens</a:t>
            </a:r>
            <a:r>
              <a:rPr lang="en-US" sz="2400" dirty="0"/>
              <a:t> with the saints, and of the household of God;</a:t>
            </a:r>
          </a:p>
          <a:p>
            <a:pPr lvl="1"/>
            <a:r>
              <a:rPr lang="en-US" sz="2400" dirty="0"/>
              <a:t>20 And are built upon the foundation of the apostles and prophets, </a:t>
            </a:r>
            <a:r>
              <a:rPr lang="en-US" sz="2400" b="1" dirty="0">
                <a:solidFill>
                  <a:schemeClr val="accent1"/>
                </a:solidFill>
              </a:rPr>
              <a:t>Jesus Christ himself being the chief corner stone;</a:t>
            </a:r>
          </a:p>
        </p:txBody>
      </p:sp>
    </p:spTree>
    <p:extLst>
      <p:ext uri="{BB962C8B-B14F-4D97-AF65-F5344CB8AC3E}">
        <p14:creationId xmlns:p14="http://schemas.microsoft.com/office/powerpoint/2010/main" val="4086022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All Power</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Matthew 28:18</a:t>
            </a:r>
          </a:p>
          <a:p>
            <a:pPr lvl="1"/>
            <a:r>
              <a:rPr lang="en-US" sz="2400" dirty="0"/>
              <a:t>18 And Jesus came and </a:t>
            </a:r>
            <a:r>
              <a:rPr lang="en-US" sz="2400" dirty="0" err="1"/>
              <a:t>spake</a:t>
            </a:r>
            <a:r>
              <a:rPr lang="en-US" sz="2400" dirty="0"/>
              <a:t> unto them, saying, </a:t>
            </a:r>
            <a:r>
              <a:rPr lang="en-US" sz="2400" b="1" dirty="0">
                <a:solidFill>
                  <a:schemeClr val="accent1"/>
                </a:solidFill>
              </a:rPr>
              <a:t>All power</a:t>
            </a:r>
            <a:r>
              <a:rPr lang="en-US" sz="2400" dirty="0"/>
              <a:t> is given unto me in heaven and in earth.</a:t>
            </a:r>
            <a:endParaRPr lang="en-US" sz="2400" b="1" dirty="0">
              <a:solidFill>
                <a:schemeClr val="accent1"/>
              </a:solidFill>
            </a:endParaRPr>
          </a:p>
        </p:txBody>
      </p:sp>
    </p:spTree>
    <p:extLst>
      <p:ext uri="{BB962C8B-B14F-4D97-AF65-F5344CB8AC3E}">
        <p14:creationId xmlns:p14="http://schemas.microsoft.com/office/powerpoint/2010/main" val="212952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Jesus is Lord</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John 14:6</a:t>
            </a:r>
          </a:p>
          <a:p>
            <a:pPr lvl="1"/>
            <a:r>
              <a:rPr lang="en-US" sz="2400" dirty="0"/>
              <a:t>6 Jesus saith unto him, </a:t>
            </a:r>
            <a:r>
              <a:rPr lang="en-US" sz="2400" b="1" dirty="0">
                <a:solidFill>
                  <a:schemeClr val="accent1"/>
                </a:solidFill>
              </a:rPr>
              <a:t>I am the way, the truth, and the life</a:t>
            </a:r>
            <a:r>
              <a:rPr lang="en-US" sz="2400" dirty="0"/>
              <a:t>: </a:t>
            </a:r>
            <a:r>
              <a:rPr lang="en-US" sz="2400" u="sng" dirty="0"/>
              <a:t>no man </a:t>
            </a:r>
            <a:r>
              <a:rPr lang="en-US" sz="2400" dirty="0"/>
              <a:t>cometh unto the Father, </a:t>
            </a:r>
            <a:r>
              <a:rPr lang="en-US" sz="2400" u="sng" dirty="0"/>
              <a:t>but by me</a:t>
            </a:r>
            <a:r>
              <a:rPr lang="en-US" sz="2400" dirty="0"/>
              <a:t>.</a:t>
            </a:r>
            <a:endParaRPr lang="en-US" sz="2400" b="1" dirty="0">
              <a:solidFill>
                <a:schemeClr val="accent1"/>
              </a:solidFill>
            </a:endParaRPr>
          </a:p>
        </p:txBody>
      </p:sp>
    </p:spTree>
    <p:extLst>
      <p:ext uri="{BB962C8B-B14F-4D97-AF65-F5344CB8AC3E}">
        <p14:creationId xmlns:p14="http://schemas.microsoft.com/office/powerpoint/2010/main" val="407810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Do the Will of Him</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John 4:34</a:t>
            </a:r>
          </a:p>
          <a:p>
            <a:pPr lvl="1"/>
            <a:r>
              <a:rPr lang="en-US" sz="2400" dirty="0"/>
              <a:t>34 Jesus saith unto them, My meat is to </a:t>
            </a:r>
            <a:r>
              <a:rPr lang="en-US" sz="2400" b="1" dirty="0">
                <a:solidFill>
                  <a:schemeClr val="accent1"/>
                </a:solidFill>
              </a:rPr>
              <a:t>do the will of him that sent me</a:t>
            </a:r>
            <a:r>
              <a:rPr lang="en-US" sz="2400" dirty="0"/>
              <a:t>, and to </a:t>
            </a:r>
            <a:r>
              <a:rPr lang="en-US" sz="2400" u="sng" dirty="0"/>
              <a:t>finish his work</a:t>
            </a:r>
            <a:r>
              <a:rPr lang="en-US" sz="2400" dirty="0"/>
              <a:t>.</a:t>
            </a:r>
            <a:endParaRPr lang="en-US" sz="2400" b="1" dirty="0">
              <a:solidFill>
                <a:schemeClr val="accent1"/>
              </a:solidFill>
            </a:endParaRPr>
          </a:p>
        </p:txBody>
      </p:sp>
    </p:spTree>
    <p:extLst>
      <p:ext uri="{BB962C8B-B14F-4D97-AF65-F5344CB8AC3E}">
        <p14:creationId xmlns:p14="http://schemas.microsoft.com/office/powerpoint/2010/main" val="2244245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7AF7-C5B3-4E5B-BBC7-7794A03A17B7}"/>
              </a:ext>
            </a:extLst>
          </p:cNvPr>
          <p:cNvSpPr>
            <a:spLocks noGrp="1"/>
          </p:cNvSpPr>
          <p:nvPr>
            <p:ph type="ctrTitle"/>
          </p:nvPr>
        </p:nvSpPr>
        <p:spPr>
          <a:xfrm>
            <a:off x="279400" y="508000"/>
            <a:ext cx="8597900" cy="3998686"/>
          </a:xfrm>
        </p:spPr>
        <p:txBody>
          <a:bodyPr>
            <a:normAutofit/>
          </a:bodyPr>
          <a:lstStyle/>
          <a:p>
            <a:r>
              <a:rPr lang="en-US" sz="8800" dirty="0"/>
              <a:t>What is the true church?</a:t>
            </a:r>
          </a:p>
        </p:txBody>
      </p:sp>
    </p:spTree>
    <p:extLst>
      <p:ext uri="{BB962C8B-B14F-4D97-AF65-F5344CB8AC3E}">
        <p14:creationId xmlns:p14="http://schemas.microsoft.com/office/powerpoint/2010/main" val="854491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7AF7-C5B3-4E5B-BBC7-7794A03A17B7}"/>
              </a:ext>
            </a:extLst>
          </p:cNvPr>
          <p:cNvSpPr>
            <a:spLocks noGrp="1"/>
          </p:cNvSpPr>
          <p:nvPr>
            <p:ph type="ctrTitle"/>
          </p:nvPr>
        </p:nvSpPr>
        <p:spPr>
          <a:xfrm>
            <a:off x="279400" y="508000"/>
            <a:ext cx="8597900" cy="3998686"/>
          </a:xfrm>
        </p:spPr>
        <p:txBody>
          <a:bodyPr>
            <a:normAutofit/>
          </a:bodyPr>
          <a:lstStyle/>
          <a:p>
            <a:r>
              <a:rPr lang="en-US" sz="8800" dirty="0"/>
              <a:t>What is the true church?</a:t>
            </a:r>
          </a:p>
        </p:txBody>
      </p:sp>
    </p:spTree>
    <p:extLst>
      <p:ext uri="{BB962C8B-B14F-4D97-AF65-F5344CB8AC3E}">
        <p14:creationId xmlns:p14="http://schemas.microsoft.com/office/powerpoint/2010/main" val="985951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Pillar and Ground</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1 Timothy 3:15</a:t>
            </a:r>
          </a:p>
          <a:p>
            <a:pPr lvl="1"/>
            <a:r>
              <a:rPr lang="en-US" sz="2800" dirty="0"/>
              <a:t>15 But if I tarry long, that thou mayest know how thou </a:t>
            </a:r>
            <a:r>
              <a:rPr lang="en-US" sz="2800" dirty="0" err="1"/>
              <a:t>oughtest</a:t>
            </a:r>
            <a:r>
              <a:rPr lang="en-US" sz="2800" dirty="0"/>
              <a:t> to behave thyself in the </a:t>
            </a:r>
            <a:r>
              <a:rPr lang="en-US" sz="2800" u="sng" dirty="0"/>
              <a:t>house of God</a:t>
            </a:r>
            <a:r>
              <a:rPr lang="en-US" sz="2800" dirty="0"/>
              <a:t>, which is the </a:t>
            </a:r>
            <a:r>
              <a:rPr lang="en-US" sz="2800" u="sng" dirty="0"/>
              <a:t>church of the living God</a:t>
            </a:r>
            <a:r>
              <a:rPr lang="en-US" sz="2800" dirty="0"/>
              <a:t>, </a:t>
            </a:r>
            <a:r>
              <a:rPr lang="en-US" sz="2800" b="1" dirty="0">
                <a:solidFill>
                  <a:schemeClr val="accent1"/>
                </a:solidFill>
              </a:rPr>
              <a:t>the pillar and ground of the truth.</a:t>
            </a:r>
          </a:p>
        </p:txBody>
      </p:sp>
    </p:spTree>
    <p:extLst>
      <p:ext uri="{BB962C8B-B14F-4D97-AF65-F5344CB8AC3E}">
        <p14:creationId xmlns:p14="http://schemas.microsoft.com/office/powerpoint/2010/main" val="3042803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Walking Worthy</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Ephesians 4:1-3</a:t>
            </a:r>
          </a:p>
          <a:p>
            <a:pPr lvl="1"/>
            <a:r>
              <a:rPr lang="en-US" sz="2800" dirty="0"/>
              <a:t>1 I therefore, the prisoner of the Lord, beseech you that ye </a:t>
            </a:r>
            <a:r>
              <a:rPr lang="en-US" sz="2800" b="1" dirty="0">
                <a:solidFill>
                  <a:schemeClr val="accent1"/>
                </a:solidFill>
              </a:rPr>
              <a:t>walk worthy </a:t>
            </a:r>
            <a:r>
              <a:rPr lang="en-US" sz="2800" dirty="0"/>
              <a:t>of the vocation wherewith ye are called,</a:t>
            </a:r>
          </a:p>
          <a:p>
            <a:pPr lvl="1"/>
            <a:r>
              <a:rPr lang="en-US" sz="2800" dirty="0"/>
              <a:t>2 With all lowliness and meekness, with longsuffering, forbearing one another in love;</a:t>
            </a:r>
          </a:p>
          <a:p>
            <a:pPr lvl="1"/>
            <a:r>
              <a:rPr lang="en-US" sz="2800" dirty="0"/>
              <a:t>3 </a:t>
            </a:r>
            <a:r>
              <a:rPr lang="en-US" sz="2800" dirty="0" err="1"/>
              <a:t>Endeavouring</a:t>
            </a:r>
            <a:r>
              <a:rPr lang="en-US" sz="2800" dirty="0"/>
              <a:t> to keep the </a:t>
            </a:r>
            <a:r>
              <a:rPr lang="en-US" sz="2800" b="1" dirty="0">
                <a:solidFill>
                  <a:schemeClr val="accent1"/>
                </a:solidFill>
              </a:rPr>
              <a:t>unity of the Spirit</a:t>
            </a:r>
            <a:r>
              <a:rPr lang="en-US" sz="2800" b="1" dirty="0"/>
              <a:t> </a:t>
            </a:r>
            <a:r>
              <a:rPr lang="en-US" sz="2800" dirty="0"/>
              <a:t>in the bond of peace.</a:t>
            </a:r>
          </a:p>
        </p:txBody>
      </p:sp>
    </p:spTree>
    <p:extLst>
      <p:ext uri="{BB962C8B-B14F-4D97-AF65-F5344CB8AC3E}">
        <p14:creationId xmlns:p14="http://schemas.microsoft.com/office/powerpoint/2010/main" val="1990352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United in Christ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Ephesians 4:4-6</a:t>
            </a:r>
          </a:p>
          <a:p>
            <a:pPr lvl="1"/>
            <a:r>
              <a:rPr lang="en-US" sz="2800" dirty="0"/>
              <a:t>4 There is </a:t>
            </a:r>
            <a:r>
              <a:rPr lang="en-US" sz="2800" b="1" u="sng" dirty="0">
                <a:solidFill>
                  <a:schemeClr val="accent1"/>
                </a:solidFill>
              </a:rPr>
              <a:t>one</a:t>
            </a:r>
            <a:r>
              <a:rPr lang="en-US" sz="2800" dirty="0"/>
              <a:t> body, and </a:t>
            </a:r>
            <a:r>
              <a:rPr lang="en-US" sz="2800" b="1" u="sng" dirty="0">
                <a:solidFill>
                  <a:schemeClr val="accent1"/>
                </a:solidFill>
              </a:rPr>
              <a:t>one</a:t>
            </a:r>
            <a:r>
              <a:rPr lang="en-US" sz="2800" b="1" dirty="0"/>
              <a:t> </a:t>
            </a:r>
            <a:r>
              <a:rPr lang="en-US" sz="2800" dirty="0"/>
              <a:t>Spirit, even as ye are called in </a:t>
            </a:r>
            <a:r>
              <a:rPr lang="en-US" sz="2800" b="1" u="sng" dirty="0">
                <a:solidFill>
                  <a:schemeClr val="accent1"/>
                </a:solidFill>
              </a:rPr>
              <a:t>one</a:t>
            </a:r>
            <a:r>
              <a:rPr lang="en-US" sz="2800" dirty="0"/>
              <a:t> hope of your calling;</a:t>
            </a:r>
          </a:p>
          <a:p>
            <a:pPr lvl="1"/>
            <a:r>
              <a:rPr lang="en-US" sz="2800" dirty="0"/>
              <a:t>5</a:t>
            </a:r>
            <a:r>
              <a:rPr lang="en-US" sz="2800" b="1" dirty="0"/>
              <a:t> </a:t>
            </a:r>
            <a:r>
              <a:rPr lang="en-US" sz="2800" b="1" u="sng" dirty="0">
                <a:solidFill>
                  <a:schemeClr val="accent1"/>
                </a:solidFill>
              </a:rPr>
              <a:t>One</a:t>
            </a:r>
            <a:r>
              <a:rPr lang="en-US" sz="2800" b="1" dirty="0"/>
              <a:t> </a:t>
            </a:r>
            <a:r>
              <a:rPr lang="en-US" sz="2800" dirty="0"/>
              <a:t>Lord, </a:t>
            </a:r>
            <a:r>
              <a:rPr lang="en-US" sz="2800" b="1" u="sng" dirty="0">
                <a:solidFill>
                  <a:schemeClr val="accent1"/>
                </a:solidFill>
              </a:rPr>
              <a:t>one</a:t>
            </a:r>
            <a:r>
              <a:rPr lang="en-US" sz="2800" dirty="0"/>
              <a:t> faith, </a:t>
            </a:r>
            <a:r>
              <a:rPr lang="en-US" sz="2800" b="1" u="sng" dirty="0">
                <a:solidFill>
                  <a:schemeClr val="accent1"/>
                </a:solidFill>
              </a:rPr>
              <a:t>one</a:t>
            </a:r>
            <a:r>
              <a:rPr lang="en-US" sz="2800" b="1" dirty="0"/>
              <a:t> </a:t>
            </a:r>
            <a:r>
              <a:rPr lang="en-US" sz="2800" dirty="0"/>
              <a:t>baptism,</a:t>
            </a:r>
          </a:p>
          <a:p>
            <a:pPr lvl="1"/>
            <a:r>
              <a:rPr lang="en-US" sz="2800" dirty="0"/>
              <a:t>6 </a:t>
            </a:r>
            <a:r>
              <a:rPr lang="en-US" sz="2800" b="1" u="sng" dirty="0">
                <a:solidFill>
                  <a:schemeClr val="accent1"/>
                </a:solidFill>
              </a:rPr>
              <a:t>One</a:t>
            </a:r>
            <a:r>
              <a:rPr lang="en-US" sz="2800" dirty="0"/>
              <a:t> God and Father of all, who is above all, and through all, and in you all.</a:t>
            </a:r>
          </a:p>
        </p:txBody>
      </p:sp>
    </p:spTree>
    <p:extLst>
      <p:ext uri="{BB962C8B-B14F-4D97-AF65-F5344CB8AC3E}">
        <p14:creationId xmlns:p14="http://schemas.microsoft.com/office/powerpoint/2010/main" val="2054531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Fullness of Christ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fontScale="92500" lnSpcReduction="20000"/>
          </a:bodyPr>
          <a:lstStyle/>
          <a:p>
            <a:r>
              <a:rPr lang="en-US" sz="3200" b="1" dirty="0"/>
              <a:t>Ephesians 4:11-15</a:t>
            </a:r>
          </a:p>
          <a:p>
            <a:pPr lvl="1"/>
            <a:r>
              <a:rPr lang="en-US" sz="2800" dirty="0"/>
              <a:t>11 And he gave some, apostles; and some, prophets; and some, evangelists; and some, pastors and teachers;</a:t>
            </a:r>
          </a:p>
          <a:p>
            <a:pPr lvl="1"/>
            <a:r>
              <a:rPr lang="en-US" sz="2800" dirty="0"/>
              <a:t>12 For the </a:t>
            </a:r>
            <a:r>
              <a:rPr lang="en-US" sz="2800" b="1" u="sng" dirty="0">
                <a:solidFill>
                  <a:schemeClr val="accent1"/>
                </a:solidFill>
              </a:rPr>
              <a:t>perfecting</a:t>
            </a:r>
            <a:r>
              <a:rPr lang="en-US" sz="2800" dirty="0"/>
              <a:t> of the saints, for the </a:t>
            </a:r>
            <a:r>
              <a:rPr lang="en-US" sz="2800" b="1" u="sng" dirty="0">
                <a:solidFill>
                  <a:schemeClr val="accent1"/>
                </a:solidFill>
              </a:rPr>
              <a:t>work</a:t>
            </a:r>
            <a:r>
              <a:rPr lang="en-US" sz="2800" dirty="0"/>
              <a:t> of the ministry, for the </a:t>
            </a:r>
            <a:r>
              <a:rPr lang="en-US" sz="2800" b="1" u="sng" dirty="0">
                <a:solidFill>
                  <a:schemeClr val="accent1"/>
                </a:solidFill>
              </a:rPr>
              <a:t>edifying</a:t>
            </a:r>
            <a:r>
              <a:rPr lang="en-US" sz="2800" dirty="0"/>
              <a:t> of the body of Christ:</a:t>
            </a:r>
          </a:p>
          <a:p>
            <a:pPr lvl="1"/>
            <a:r>
              <a:rPr lang="en-US" sz="2800" dirty="0"/>
              <a:t>13 Till we all come in the </a:t>
            </a:r>
            <a:r>
              <a:rPr lang="en-US" sz="2800" b="1" u="sng" dirty="0">
                <a:solidFill>
                  <a:schemeClr val="accent1"/>
                </a:solidFill>
              </a:rPr>
              <a:t>unity of the faith</a:t>
            </a:r>
            <a:r>
              <a:rPr lang="en-US" sz="2800" dirty="0"/>
              <a:t>, and of the knowledge of the Son of God, unto a perfect man, </a:t>
            </a:r>
            <a:r>
              <a:rPr lang="en-US" sz="2800" b="1" u="sng" dirty="0">
                <a:solidFill>
                  <a:schemeClr val="accent1"/>
                </a:solidFill>
              </a:rPr>
              <a:t>unto the measure of the stature of the fulness of Christ</a:t>
            </a:r>
            <a:r>
              <a:rPr lang="en-US" sz="2800" dirty="0"/>
              <a:t>:</a:t>
            </a:r>
          </a:p>
        </p:txBody>
      </p:sp>
    </p:spTree>
    <p:extLst>
      <p:ext uri="{BB962C8B-B14F-4D97-AF65-F5344CB8AC3E}">
        <p14:creationId xmlns:p14="http://schemas.microsoft.com/office/powerpoint/2010/main" val="1203852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Grow Up Into Him</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lnSpcReduction="10000"/>
          </a:bodyPr>
          <a:lstStyle/>
          <a:p>
            <a:r>
              <a:rPr lang="en-US" sz="3200" b="1" dirty="0"/>
              <a:t>Ephesians 4:11-15</a:t>
            </a:r>
          </a:p>
          <a:p>
            <a:pPr lvl="1"/>
            <a:r>
              <a:rPr lang="en-US" sz="2800" dirty="0"/>
              <a:t>14 That we henceforth be no more children, tossed to and </a:t>
            </a:r>
            <a:r>
              <a:rPr lang="en-US" sz="2800" dirty="0" err="1"/>
              <a:t>fro</a:t>
            </a:r>
            <a:r>
              <a:rPr lang="en-US" sz="2800" dirty="0"/>
              <a:t>, and carried about with every wind of doctrine, by the sleight of men, and cunning craftiness, whereby they lie in wait to deceive;</a:t>
            </a:r>
          </a:p>
          <a:p>
            <a:pPr lvl="1"/>
            <a:r>
              <a:rPr lang="en-US" sz="2800" dirty="0"/>
              <a:t>15 But </a:t>
            </a:r>
            <a:r>
              <a:rPr lang="en-US" sz="2800" b="1" u="sng" dirty="0"/>
              <a:t>speaking the truth in love</a:t>
            </a:r>
            <a:r>
              <a:rPr lang="en-US" sz="2800" dirty="0"/>
              <a:t>, </a:t>
            </a:r>
            <a:r>
              <a:rPr lang="en-US" sz="2800" b="1" u="sng" dirty="0">
                <a:solidFill>
                  <a:schemeClr val="accent1"/>
                </a:solidFill>
              </a:rPr>
              <a:t>may grow up into him in all things</a:t>
            </a:r>
            <a:r>
              <a:rPr lang="en-US" sz="2800" dirty="0"/>
              <a:t>, which is the </a:t>
            </a:r>
            <a:r>
              <a:rPr lang="en-US" sz="2800" b="1" u="sng" dirty="0">
                <a:solidFill>
                  <a:schemeClr val="accent1"/>
                </a:solidFill>
              </a:rPr>
              <a:t>head, even Christ</a:t>
            </a:r>
            <a:r>
              <a:rPr lang="en-US" sz="2800" dirty="0"/>
              <a:t>:</a:t>
            </a:r>
          </a:p>
        </p:txBody>
      </p:sp>
    </p:spTree>
    <p:extLst>
      <p:ext uri="{BB962C8B-B14F-4D97-AF65-F5344CB8AC3E}">
        <p14:creationId xmlns:p14="http://schemas.microsoft.com/office/powerpoint/2010/main" val="4137658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7AF7-C5B3-4E5B-BBC7-7794A03A17B7}"/>
              </a:ext>
            </a:extLst>
          </p:cNvPr>
          <p:cNvSpPr>
            <a:spLocks noGrp="1"/>
          </p:cNvSpPr>
          <p:nvPr>
            <p:ph type="ctrTitle"/>
          </p:nvPr>
        </p:nvSpPr>
        <p:spPr>
          <a:xfrm>
            <a:off x="279400" y="508000"/>
            <a:ext cx="8597900" cy="5219700"/>
          </a:xfrm>
        </p:spPr>
        <p:txBody>
          <a:bodyPr>
            <a:noAutofit/>
          </a:bodyPr>
          <a:lstStyle/>
          <a:p>
            <a:r>
              <a:rPr lang="en-US" sz="8800" dirty="0"/>
              <a:t>How do we know if a church is true or not?</a:t>
            </a:r>
          </a:p>
        </p:txBody>
      </p:sp>
    </p:spTree>
    <p:extLst>
      <p:ext uri="{BB962C8B-B14F-4D97-AF65-F5344CB8AC3E}">
        <p14:creationId xmlns:p14="http://schemas.microsoft.com/office/powerpoint/2010/main" val="3856212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I know thy works…</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Ephesus: Revelation 2:1-7</a:t>
            </a:r>
          </a:p>
          <a:p>
            <a:pPr lvl="1"/>
            <a:r>
              <a:rPr lang="en-US" sz="2800" dirty="0"/>
              <a:t>Can’t bear evil, tried apostles &amp; found to be liars, labored for his name and not fainted, BUT left their first love; Repent, Listen, Overcome</a:t>
            </a:r>
          </a:p>
          <a:p>
            <a:r>
              <a:rPr lang="en-US" sz="3200" b="1" dirty="0"/>
              <a:t>Smyrna: Revelation 2:8-11</a:t>
            </a:r>
          </a:p>
          <a:p>
            <a:pPr lvl="1"/>
            <a:r>
              <a:rPr lang="en-US" sz="2800" dirty="0"/>
              <a:t>Poor and in tribulation but rich!; you will be tried, but be faithful until death</a:t>
            </a:r>
          </a:p>
        </p:txBody>
      </p:sp>
    </p:spTree>
    <p:extLst>
      <p:ext uri="{BB962C8B-B14F-4D97-AF65-F5344CB8AC3E}">
        <p14:creationId xmlns:p14="http://schemas.microsoft.com/office/powerpoint/2010/main" val="1978103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I know thy works…</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Pergamos: Revelation 2:12-17</a:t>
            </a:r>
          </a:p>
          <a:p>
            <a:pPr lvl="1"/>
            <a:r>
              <a:rPr lang="en-US" sz="2800" dirty="0"/>
              <a:t>Held fast His name, Didn’t deny the faith, BUT some held the doctrine of Balaam and the </a:t>
            </a:r>
            <a:r>
              <a:rPr lang="en-US" sz="2800" dirty="0" err="1"/>
              <a:t>Nicolaitanes</a:t>
            </a:r>
            <a:r>
              <a:rPr lang="en-US" sz="2800" dirty="0"/>
              <a:t>, Repent, Listen, Overcome</a:t>
            </a:r>
          </a:p>
          <a:p>
            <a:r>
              <a:rPr lang="en-US" sz="3200" b="1" dirty="0" err="1"/>
              <a:t>Thyratira</a:t>
            </a:r>
            <a:r>
              <a:rPr lang="en-US" sz="3200" b="1" dirty="0"/>
              <a:t>: Revelation 2:18-29</a:t>
            </a:r>
          </a:p>
          <a:p>
            <a:pPr lvl="1"/>
            <a:r>
              <a:rPr lang="en-US" sz="2800" dirty="0"/>
              <a:t>Charity, service, faith, patience, works, BUT allowed Jezebel to bring shame upon them; Hold fast, Overcome, Keep His works, Listen</a:t>
            </a:r>
          </a:p>
          <a:p>
            <a:endParaRPr lang="en-US" sz="2800" dirty="0"/>
          </a:p>
        </p:txBody>
      </p:sp>
    </p:spTree>
    <p:extLst>
      <p:ext uri="{BB962C8B-B14F-4D97-AF65-F5344CB8AC3E}">
        <p14:creationId xmlns:p14="http://schemas.microsoft.com/office/powerpoint/2010/main" val="733514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I know thy works…</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Sardis: Revelation 3:1-6</a:t>
            </a:r>
          </a:p>
          <a:p>
            <a:pPr lvl="1"/>
            <a:r>
              <a:rPr lang="en-US" sz="2800" dirty="0"/>
              <a:t>Name that lives but dead; be watchful, strengthen yourself, be ready to die; Hold fast, Repent, Listen</a:t>
            </a:r>
          </a:p>
          <a:p>
            <a:r>
              <a:rPr lang="en-US" sz="3200" b="1" dirty="0"/>
              <a:t>Philadelphia: Revelation 3:7-13</a:t>
            </a:r>
          </a:p>
          <a:p>
            <a:pPr lvl="1"/>
            <a:r>
              <a:rPr lang="en-US" sz="2800" dirty="0"/>
              <a:t>Little strength but kept His word, didn’t deny his name, kept word of His patience; Hold fast, Overcome, Listen</a:t>
            </a:r>
          </a:p>
        </p:txBody>
      </p:sp>
    </p:spTree>
    <p:extLst>
      <p:ext uri="{BB962C8B-B14F-4D97-AF65-F5344CB8AC3E}">
        <p14:creationId xmlns:p14="http://schemas.microsoft.com/office/powerpoint/2010/main" val="2172651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I know thy works…</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Laodicea: Revelation 3:14-22</a:t>
            </a:r>
          </a:p>
          <a:p>
            <a:pPr lvl="1"/>
            <a:r>
              <a:rPr lang="en-US" sz="2800" dirty="0"/>
              <a:t>Lukewarm, not hot or cold, Vomited out of His mouth; No need of anything, but wretched, miserable, poor, blind, naked, Be tried with fire, rebuked, Repent, Open the door, Overcome, Listen</a:t>
            </a:r>
          </a:p>
          <a:p>
            <a:r>
              <a:rPr lang="en-US" sz="3200" b="1" dirty="0"/>
              <a:t>O’Neal</a:t>
            </a:r>
          </a:p>
          <a:p>
            <a:pPr lvl="1"/>
            <a:r>
              <a:rPr lang="en-US" sz="2400" dirty="0"/>
              <a:t>What would Jesus say about us?</a:t>
            </a:r>
          </a:p>
        </p:txBody>
      </p:sp>
    </p:spTree>
    <p:extLst>
      <p:ext uri="{BB962C8B-B14F-4D97-AF65-F5344CB8AC3E}">
        <p14:creationId xmlns:p14="http://schemas.microsoft.com/office/powerpoint/2010/main" val="105546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The Body of Christ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Ephesians 1:22-23</a:t>
            </a:r>
          </a:p>
          <a:p>
            <a:pPr lvl="1"/>
            <a:r>
              <a:rPr lang="en-US" sz="2400" dirty="0"/>
              <a:t>22 And hath put all things under his feet, and gave him to be the </a:t>
            </a:r>
            <a:r>
              <a:rPr lang="en-US" sz="2400" b="1" u="sng" dirty="0"/>
              <a:t>head over all things to the </a:t>
            </a:r>
            <a:r>
              <a:rPr lang="en-US" sz="2400" b="1" u="sng" dirty="0">
                <a:solidFill>
                  <a:schemeClr val="accent1"/>
                </a:solidFill>
              </a:rPr>
              <a:t>church</a:t>
            </a:r>
            <a:r>
              <a:rPr lang="en-US" sz="2400" dirty="0"/>
              <a:t>,</a:t>
            </a:r>
          </a:p>
          <a:p>
            <a:pPr lvl="1"/>
            <a:r>
              <a:rPr lang="en-US" sz="2400" dirty="0"/>
              <a:t>23 </a:t>
            </a:r>
            <a:r>
              <a:rPr lang="en-US" sz="2400" b="1" u="sng" dirty="0"/>
              <a:t>Which is his </a:t>
            </a:r>
            <a:r>
              <a:rPr lang="en-US" sz="2400" b="1" u="sng" dirty="0">
                <a:solidFill>
                  <a:schemeClr val="accent1"/>
                </a:solidFill>
              </a:rPr>
              <a:t>body</a:t>
            </a:r>
            <a:r>
              <a:rPr lang="en-US" sz="2400" dirty="0"/>
              <a:t>, the fulness of him that </a:t>
            </a:r>
            <a:r>
              <a:rPr lang="en-US" sz="2400" dirty="0" err="1"/>
              <a:t>filleth</a:t>
            </a:r>
            <a:r>
              <a:rPr lang="en-US" sz="2400" dirty="0"/>
              <a:t> all in all.</a:t>
            </a:r>
          </a:p>
        </p:txBody>
      </p:sp>
    </p:spTree>
    <p:extLst>
      <p:ext uri="{BB962C8B-B14F-4D97-AF65-F5344CB8AC3E}">
        <p14:creationId xmlns:p14="http://schemas.microsoft.com/office/powerpoint/2010/main" val="3793394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How do we Get In?</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1 Corinthians 12:12-13</a:t>
            </a:r>
          </a:p>
          <a:p>
            <a:pPr lvl="1"/>
            <a:r>
              <a:rPr lang="en-US" sz="2400" dirty="0"/>
              <a:t>12 For as the body is one, and hath many members, and all the members of that one body, being many, are one body: so also is Christ.</a:t>
            </a:r>
          </a:p>
          <a:p>
            <a:pPr lvl="1"/>
            <a:r>
              <a:rPr lang="en-US" sz="2400" b="1" u="sng" dirty="0">
                <a:solidFill>
                  <a:schemeClr val="accent1"/>
                </a:solidFill>
              </a:rPr>
              <a:t>13 For by one Spirit are we all baptized into one body, </a:t>
            </a:r>
            <a:r>
              <a:rPr lang="en-US" sz="2400" dirty="0"/>
              <a:t>whether we be Jews or Gentiles, whether we be bond or free; and have been all made to drink into one Spirit.</a:t>
            </a:r>
            <a:endParaRPr lang="en-US" sz="2400" b="1" dirty="0">
              <a:solidFill>
                <a:schemeClr val="accent1"/>
              </a:solidFill>
            </a:endParaRPr>
          </a:p>
        </p:txBody>
      </p:sp>
    </p:spTree>
    <p:extLst>
      <p:ext uri="{BB962C8B-B14F-4D97-AF65-F5344CB8AC3E}">
        <p14:creationId xmlns:p14="http://schemas.microsoft.com/office/powerpoint/2010/main" val="1050719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Put on Christ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Galatians 3:27</a:t>
            </a:r>
          </a:p>
          <a:p>
            <a:pPr lvl="1"/>
            <a:r>
              <a:rPr lang="en-US" sz="2400" dirty="0"/>
              <a:t>27 For as many of you as have been baptized into Christ have put on Christ.</a:t>
            </a:r>
            <a:endParaRPr lang="en-US" sz="2400" b="1" dirty="0">
              <a:solidFill>
                <a:schemeClr val="accent1"/>
              </a:solidFill>
            </a:endParaRPr>
          </a:p>
        </p:txBody>
      </p:sp>
    </p:spTree>
    <p:extLst>
      <p:ext uri="{BB962C8B-B14F-4D97-AF65-F5344CB8AC3E}">
        <p14:creationId xmlns:p14="http://schemas.microsoft.com/office/powerpoint/2010/main" val="1825413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fontScale="90000"/>
          </a:bodyPr>
          <a:lstStyle/>
          <a:p>
            <a:r>
              <a:rPr lang="en-US" sz="6000" dirty="0"/>
              <a:t>The Head of </a:t>
            </a:r>
            <a:r>
              <a:rPr lang="en-US" sz="6000" dirty="0" err="1"/>
              <a:t>thE</a:t>
            </a:r>
            <a:r>
              <a:rPr lang="en-US" sz="6000" dirty="0"/>
              <a:t> Body</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Colossians 1:18</a:t>
            </a:r>
          </a:p>
          <a:p>
            <a:pPr lvl="1"/>
            <a:r>
              <a:rPr lang="en-US" sz="2400" dirty="0"/>
              <a:t>18 And </a:t>
            </a:r>
            <a:r>
              <a:rPr lang="en-US" sz="2400" b="1" u="sng" dirty="0"/>
              <a:t>he is the head of the body</a:t>
            </a:r>
            <a:r>
              <a:rPr lang="en-US" sz="2400" dirty="0"/>
              <a:t>, </a:t>
            </a:r>
            <a:r>
              <a:rPr lang="en-US" sz="2400" b="1" dirty="0">
                <a:solidFill>
                  <a:schemeClr val="accent1"/>
                </a:solidFill>
              </a:rPr>
              <a:t>the church</a:t>
            </a:r>
            <a:r>
              <a:rPr lang="en-US" sz="2400" dirty="0"/>
              <a:t>: who is the beginning, the firstborn from the dead; that in all things he might have the preeminence.</a:t>
            </a:r>
          </a:p>
        </p:txBody>
      </p:sp>
    </p:spTree>
    <p:extLst>
      <p:ext uri="{BB962C8B-B14F-4D97-AF65-F5344CB8AC3E}">
        <p14:creationId xmlns:p14="http://schemas.microsoft.com/office/powerpoint/2010/main" val="196981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The </a:t>
            </a:r>
            <a:r>
              <a:rPr lang="en-US" sz="6000" dirty="0" err="1"/>
              <a:t>BRide</a:t>
            </a:r>
            <a:r>
              <a:rPr lang="en-US" sz="6000" dirty="0"/>
              <a:t> of Christ</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fontScale="92500" lnSpcReduction="20000"/>
          </a:bodyPr>
          <a:lstStyle/>
          <a:p>
            <a:r>
              <a:rPr lang="en-US" sz="3200" b="1" dirty="0"/>
              <a:t>Ephesians 5:23-27</a:t>
            </a:r>
          </a:p>
          <a:p>
            <a:pPr lvl="1"/>
            <a:r>
              <a:rPr lang="en-US" sz="2400" dirty="0"/>
              <a:t>23 For the husband is the head of the wife, </a:t>
            </a:r>
            <a:r>
              <a:rPr lang="en-US" sz="2400" b="1" dirty="0">
                <a:solidFill>
                  <a:schemeClr val="accent1"/>
                </a:solidFill>
              </a:rPr>
              <a:t>even as Christ is the head of the church</a:t>
            </a:r>
            <a:r>
              <a:rPr lang="en-US" sz="2400" dirty="0"/>
              <a:t>: and he is the </a:t>
            </a:r>
            <a:r>
              <a:rPr lang="en-US" sz="2400" b="1" dirty="0" err="1">
                <a:solidFill>
                  <a:schemeClr val="accent1"/>
                </a:solidFill>
              </a:rPr>
              <a:t>saviour</a:t>
            </a:r>
            <a:r>
              <a:rPr lang="en-US" sz="2400" b="1" dirty="0">
                <a:solidFill>
                  <a:schemeClr val="accent1"/>
                </a:solidFill>
              </a:rPr>
              <a:t> of the body</a:t>
            </a:r>
            <a:r>
              <a:rPr lang="en-US" sz="2400" dirty="0"/>
              <a:t>.</a:t>
            </a:r>
          </a:p>
          <a:p>
            <a:pPr lvl="1"/>
            <a:r>
              <a:rPr lang="en-US" sz="2400" dirty="0"/>
              <a:t>24 Therefore as the </a:t>
            </a:r>
            <a:r>
              <a:rPr lang="en-US" sz="2400" b="1" dirty="0">
                <a:solidFill>
                  <a:schemeClr val="accent1"/>
                </a:solidFill>
              </a:rPr>
              <a:t>church is subject unto Christ</a:t>
            </a:r>
            <a:r>
              <a:rPr lang="en-US" sz="2400" dirty="0"/>
              <a:t>, so let the wives be to their own husbands in every thing.</a:t>
            </a:r>
          </a:p>
          <a:p>
            <a:pPr lvl="1"/>
            <a:r>
              <a:rPr lang="en-US" sz="2400" dirty="0"/>
              <a:t>25 Husbands, love your wives, even as </a:t>
            </a:r>
            <a:r>
              <a:rPr lang="en-US" sz="2400" b="1" dirty="0">
                <a:solidFill>
                  <a:schemeClr val="accent1"/>
                </a:solidFill>
              </a:rPr>
              <a:t>Christ also loved the church, and gave himself for it</a:t>
            </a:r>
            <a:r>
              <a:rPr lang="en-US" sz="2400" dirty="0"/>
              <a:t>;</a:t>
            </a:r>
          </a:p>
          <a:p>
            <a:pPr lvl="1"/>
            <a:r>
              <a:rPr lang="en-US" sz="2400" dirty="0"/>
              <a:t>26 That he might sanctify and cleanse it with the washing of water by the word,</a:t>
            </a:r>
          </a:p>
          <a:p>
            <a:pPr lvl="1"/>
            <a:r>
              <a:rPr lang="en-US" sz="2400" dirty="0"/>
              <a:t>27 That he might present it to himself a </a:t>
            </a:r>
            <a:r>
              <a:rPr lang="en-US" sz="2400" b="1" dirty="0">
                <a:solidFill>
                  <a:schemeClr val="accent1"/>
                </a:solidFill>
              </a:rPr>
              <a:t>glorious church</a:t>
            </a:r>
            <a:r>
              <a:rPr lang="en-US" sz="2400" dirty="0"/>
              <a:t>, not having spot, or wrinkle, or any such thing; but that it should </a:t>
            </a:r>
            <a:r>
              <a:rPr lang="en-US" sz="2400" b="1" dirty="0">
                <a:solidFill>
                  <a:schemeClr val="accent1"/>
                </a:solidFill>
              </a:rPr>
              <a:t>be holy and without blemish.</a:t>
            </a:r>
          </a:p>
        </p:txBody>
      </p:sp>
    </p:spTree>
    <p:extLst>
      <p:ext uri="{BB962C8B-B14F-4D97-AF65-F5344CB8AC3E}">
        <p14:creationId xmlns:p14="http://schemas.microsoft.com/office/powerpoint/2010/main" val="3712184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a:bodyPr>
          <a:lstStyle/>
          <a:p>
            <a:r>
              <a:rPr lang="en-US" sz="6000" dirty="0"/>
              <a:t>Made up of…</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Members: 1 Corinthians 12:12</a:t>
            </a:r>
          </a:p>
          <a:p>
            <a:pPr lvl="1"/>
            <a:r>
              <a:rPr lang="en-US" sz="2400" dirty="0"/>
              <a:t>12 For as the </a:t>
            </a:r>
            <a:r>
              <a:rPr lang="en-US" sz="2400" b="1" u="sng" dirty="0"/>
              <a:t>body is one</a:t>
            </a:r>
            <a:r>
              <a:rPr lang="en-US" sz="2400" dirty="0"/>
              <a:t>, and </a:t>
            </a:r>
            <a:r>
              <a:rPr lang="en-US" sz="2400" b="1" u="sng" dirty="0">
                <a:solidFill>
                  <a:schemeClr val="accent1"/>
                </a:solidFill>
              </a:rPr>
              <a:t>hath many members</a:t>
            </a:r>
            <a:r>
              <a:rPr lang="en-US" sz="2400" dirty="0">
                <a:solidFill>
                  <a:schemeClr val="accent1"/>
                </a:solidFill>
              </a:rPr>
              <a:t>, </a:t>
            </a:r>
            <a:r>
              <a:rPr lang="en-US" sz="2400" dirty="0"/>
              <a:t>and all the members of that one body, being many, are one body: so also is Christ.</a:t>
            </a:r>
          </a:p>
          <a:p>
            <a:r>
              <a:rPr lang="en-US" sz="3200" b="1" dirty="0"/>
              <a:t>Called Out: 1 Peter 2:9</a:t>
            </a:r>
          </a:p>
          <a:p>
            <a:pPr lvl="1"/>
            <a:r>
              <a:rPr lang="en-US" sz="2400" dirty="0"/>
              <a:t>9 But ye are a chosen generation, a royal priesthood, an holy nation, a peculiar people; that ye should shew forth the praises of him who hath </a:t>
            </a:r>
            <a:r>
              <a:rPr lang="en-US" sz="2400" b="1" u="sng" dirty="0">
                <a:solidFill>
                  <a:schemeClr val="accent1"/>
                </a:solidFill>
              </a:rPr>
              <a:t>called you out </a:t>
            </a:r>
            <a:r>
              <a:rPr lang="en-US" sz="2400" dirty="0"/>
              <a:t>of darkness into his </a:t>
            </a:r>
            <a:r>
              <a:rPr lang="en-US" sz="2400" dirty="0" err="1"/>
              <a:t>marvellous</a:t>
            </a:r>
            <a:r>
              <a:rPr lang="en-US" sz="2400" dirty="0"/>
              <a:t> light;</a:t>
            </a:r>
          </a:p>
        </p:txBody>
      </p:sp>
    </p:spTree>
    <p:extLst>
      <p:ext uri="{BB962C8B-B14F-4D97-AF65-F5344CB8AC3E}">
        <p14:creationId xmlns:p14="http://schemas.microsoft.com/office/powerpoint/2010/main" val="1268576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fontScale="90000"/>
          </a:bodyPr>
          <a:lstStyle/>
          <a:p>
            <a:r>
              <a:rPr lang="en-US" sz="6000" dirty="0"/>
              <a:t>Called by the Gospel</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2 Thessalonians 2:14</a:t>
            </a:r>
          </a:p>
          <a:p>
            <a:pPr lvl="1"/>
            <a:r>
              <a:rPr lang="en-US" sz="2400" dirty="0"/>
              <a:t>14 Whereunto </a:t>
            </a:r>
            <a:r>
              <a:rPr lang="en-US" sz="2400" b="1" u="sng" dirty="0">
                <a:solidFill>
                  <a:schemeClr val="accent1"/>
                </a:solidFill>
              </a:rPr>
              <a:t>he called you by our gospel</a:t>
            </a:r>
            <a:r>
              <a:rPr lang="en-US" sz="2400" dirty="0"/>
              <a:t>, to the obtaining of the glory of our Lord Jesus Christ.</a:t>
            </a:r>
          </a:p>
        </p:txBody>
      </p:sp>
    </p:spTree>
    <p:extLst>
      <p:ext uri="{BB962C8B-B14F-4D97-AF65-F5344CB8AC3E}">
        <p14:creationId xmlns:p14="http://schemas.microsoft.com/office/powerpoint/2010/main" val="246750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fontScale="90000"/>
          </a:bodyPr>
          <a:lstStyle/>
          <a:p>
            <a:r>
              <a:rPr lang="en-US" sz="6000" dirty="0"/>
              <a:t>Added to the church</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Acts 2:47</a:t>
            </a:r>
          </a:p>
          <a:p>
            <a:pPr lvl="1"/>
            <a:r>
              <a:rPr lang="en-US" sz="2400" dirty="0"/>
              <a:t>47 Praising God, and having </a:t>
            </a:r>
            <a:r>
              <a:rPr lang="en-US" sz="2400" dirty="0" err="1"/>
              <a:t>favour</a:t>
            </a:r>
            <a:r>
              <a:rPr lang="en-US" sz="2400" dirty="0"/>
              <a:t> with all the people. </a:t>
            </a:r>
            <a:r>
              <a:rPr lang="en-US" sz="2400" b="1" dirty="0">
                <a:solidFill>
                  <a:schemeClr val="accent1"/>
                </a:solidFill>
              </a:rPr>
              <a:t>And the Lord added to the church daily such as should be saved.</a:t>
            </a:r>
          </a:p>
          <a:p>
            <a:r>
              <a:rPr lang="en-US" sz="3200" b="1" dirty="0"/>
              <a:t>Acts 2:41</a:t>
            </a:r>
          </a:p>
          <a:p>
            <a:pPr lvl="1"/>
            <a:r>
              <a:rPr lang="en-US" sz="2400" dirty="0"/>
              <a:t>41 Then </a:t>
            </a:r>
            <a:r>
              <a:rPr lang="en-US" sz="2400" b="1" u="sng" dirty="0">
                <a:solidFill>
                  <a:schemeClr val="accent1"/>
                </a:solidFill>
              </a:rPr>
              <a:t>they that gladly received his word were baptized</a:t>
            </a:r>
            <a:r>
              <a:rPr lang="en-US" sz="2400" dirty="0"/>
              <a:t>: and the same day there were </a:t>
            </a:r>
            <a:r>
              <a:rPr lang="en-US" sz="2400" b="1" u="sng" dirty="0">
                <a:solidFill>
                  <a:schemeClr val="accent1"/>
                </a:solidFill>
              </a:rPr>
              <a:t>added</a:t>
            </a:r>
            <a:r>
              <a:rPr lang="en-US" sz="2400" dirty="0"/>
              <a:t> unto them about three thousand souls.</a:t>
            </a:r>
          </a:p>
        </p:txBody>
      </p:sp>
    </p:spTree>
    <p:extLst>
      <p:ext uri="{BB962C8B-B14F-4D97-AF65-F5344CB8AC3E}">
        <p14:creationId xmlns:p14="http://schemas.microsoft.com/office/powerpoint/2010/main" val="752425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AA5F-7F84-457F-B835-3D253A426DE1}"/>
              </a:ext>
            </a:extLst>
          </p:cNvPr>
          <p:cNvSpPr>
            <a:spLocks noGrp="1"/>
          </p:cNvSpPr>
          <p:nvPr>
            <p:ph type="title"/>
          </p:nvPr>
        </p:nvSpPr>
        <p:spPr>
          <a:xfrm>
            <a:off x="242586" y="217379"/>
            <a:ext cx="8653111" cy="1049235"/>
          </a:xfrm>
        </p:spPr>
        <p:txBody>
          <a:bodyPr>
            <a:normAutofit fontScale="90000"/>
          </a:bodyPr>
          <a:lstStyle/>
          <a:p>
            <a:r>
              <a:rPr lang="en-US" sz="6000" dirty="0"/>
              <a:t>Citizenship is Heaven</a:t>
            </a:r>
          </a:p>
        </p:txBody>
      </p:sp>
      <p:sp>
        <p:nvSpPr>
          <p:cNvPr id="3" name="Content Placeholder 2">
            <a:extLst>
              <a:ext uri="{FF2B5EF4-FFF2-40B4-BE49-F238E27FC236}">
                <a16:creationId xmlns:a16="http://schemas.microsoft.com/office/drawing/2014/main" id="{5519C0E9-ABA9-413D-92D3-76EE1B110C66}"/>
              </a:ext>
            </a:extLst>
          </p:cNvPr>
          <p:cNvSpPr>
            <a:spLocks noGrp="1"/>
          </p:cNvSpPr>
          <p:nvPr>
            <p:ph idx="1"/>
          </p:nvPr>
        </p:nvSpPr>
        <p:spPr>
          <a:xfrm>
            <a:off x="242586" y="1399716"/>
            <a:ext cx="8653111" cy="4625699"/>
          </a:xfrm>
        </p:spPr>
        <p:txBody>
          <a:bodyPr>
            <a:normAutofit/>
          </a:bodyPr>
          <a:lstStyle/>
          <a:p>
            <a:r>
              <a:rPr lang="en-US" sz="3200" b="1" dirty="0"/>
              <a:t>Philippians 3:20 KJV</a:t>
            </a:r>
          </a:p>
          <a:p>
            <a:pPr lvl="1"/>
            <a:r>
              <a:rPr lang="en-US" sz="2400" dirty="0"/>
              <a:t>20 For our conversation is in heaven; from whence also we look for the </a:t>
            </a:r>
            <a:r>
              <a:rPr lang="en-US" sz="2400" dirty="0" err="1"/>
              <a:t>Saviour</a:t>
            </a:r>
            <a:r>
              <a:rPr lang="en-US" sz="2400" dirty="0"/>
              <a:t>, the Lord Jesus Christ:</a:t>
            </a:r>
          </a:p>
          <a:p>
            <a:r>
              <a:rPr lang="en-US" sz="3200" b="1" dirty="0"/>
              <a:t>Philippians 3:20 NKJV</a:t>
            </a:r>
          </a:p>
          <a:p>
            <a:pPr lvl="1"/>
            <a:r>
              <a:rPr lang="en-US" sz="2400" dirty="0"/>
              <a:t>20 For </a:t>
            </a:r>
            <a:r>
              <a:rPr lang="en-US" sz="2400" b="1" u="sng" dirty="0">
                <a:solidFill>
                  <a:schemeClr val="accent1"/>
                </a:solidFill>
              </a:rPr>
              <a:t>our citizenship is in heaven</a:t>
            </a:r>
            <a:r>
              <a:rPr lang="en-US" sz="2400" dirty="0"/>
              <a:t>, from which we also eagerly wait for the Savior, the Lord Jesus Christ, </a:t>
            </a:r>
          </a:p>
        </p:txBody>
      </p:sp>
    </p:spTree>
    <p:extLst>
      <p:ext uri="{BB962C8B-B14F-4D97-AF65-F5344CB8AC3E}">
        <p14:creationId xmlns:p14="http://schemas.microsoft.com/office/powerpoint/2010/main" val="69047285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43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175</TotalTime>
  <Words>2400</Words>
  <Application>Microsoft Office PowerPoint</Application>
  <PresentationFormat>On-screen Show (4:3)</PresentationFormat>
  <Paragraphs>191</Paragraphs>
  <Slides>31</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Rockwell</vt:lpstr>
      <vt:lpstr>Gallery</vt:lpstr>
      <vt:lpstr>The  True Church</vt:lpstr>
      <vt:lpstr>What is the true church?</vt:lpstr>
      <vt:lpstr>The Body of Christ</vt:lpstr>
      <vt:lpstr>The Head of thE Body</vt:lpstr>
      <vt:lpstr>The BRide of Christ</vt:lpstr>
      <vt:lpstr>Made up of…</vt:lpstr>
      <vt:lpstr>Called by the Gospel</vt:lpstr>
      <vt:lpstr>Added to the church</vt:lpstr>
      <vt:lpstr>Citizenship is Heaven</vt:lpstr>
      <vt:lpstr>Founded By Christ</vt:lpstr>
      <vt:lpstr>Purchased at a cost</vt:lpstr>
      <vt:lpstr>Bought with a Price</vt:lpstr>
      <vt:lpstr>Bought with a Price</vt:lpstr>
      <vt:lpstr>Foundation laid</vt:lpstr>
      <vt:lpstr>Chief Corner Stone</vt:lpstr>
      <vt:lpstr>All Power</vt:lpstr>
      <vt:lpstr>Jesus is Lord</vt:lpstr>
      <vt:lpstr>Do the Will of Him</vt:lpstr>
      <vt:lpstr>What is the true church?</vt:lpstr>
      <vt:lpstr>Pillar and Ground</vt:lpstr>
      <vt:lpstr>Walking Worthy</vt:lpstr>
      <vt:lpstr>United in Christ</vt:lpstr>
      <vt:lpstr>Fullness of Christ</vt:lpstr>
      <vt:lpstr>Grow Up Into Him</vt:lpstr>
      <vt:lpstr>How do we know if a church is true or not?</vt:lpstr>
      <vt:lpstr>I know thy works…</vt:lpstr>
      <vt:lpstr>I know thy works…</vt:lpstr>
      <vt:lpstr>I know thy works…</vt:lpstr>
      <vt:lpstr>I know thy works…</vt:lpstr>
      <vt:lpstr>How do we Get In?</vt:lpstr>
      <vt:lpstr>Put on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Church</dc:title>
  <dc:creator>Auditorium</dc:creator>
  <cp:lastModifiedBy>Auditorium</cp:lastModifiedBy>
  <cp:revision>17</cp:revision>
  <cp:lastPrinted>2019-03-24T01:39:32Z</cp:lastPrinted>
  <dcterms:created xsi:type="dcterms:W3CDTF">2019-03-24T00:01:28Z</dcterms:created>
  <dcterms:modified xsi:type="dcterms:W3CDTF">2019-03-24T20:26:44Z</dcterms:modified>
</cp:coreProperties>
</file>