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3"/>
  </p:handoutMasterIdLst>
  <p:sldIdLst>
    <p:sldId id="256" r:id="rId2"/>
    <p:sldId id="261" r:id="rId3"/>
    <p:sldId id="262" r:id="rId4"/>
    <p:sldId id="257" r:id="rId5"/>
    <p:sldId id="268" r:id="rId6"/>
    <p:sldId id="258" r:id="rId7"/>
    <p:sldId id="259" r:id="rId8"/>
    <p:sldId id="260" r:id="rId9"/>
    <p:sldId id="269" r:id="rId10"/>
    <p:sldId id="270" r:id="rId11"/>
    <p:sldId id="263" r:id="rId12"/>
    <p:sldId id="264" r:id="rId13"/>
    <p:sldId id="265" r:id="rId14"/>
    <p:sldId id="266" r:id="rId15"/>
    <p:sldId id="271" r:id="rId16"/>
    <p:sldId id="267" r:id="rId17"/>
    <p:sldId id="272" r:id="rId18"/>
    <p:sldId id="273" r:id="rId19"/>
    <p:sldId id="274" r:id="rId20"/>
    <p:sldId id="275" r:id="rId21"/>
    <p:sldId id="276" r:id="rId22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ACC560-D277-423E-9B55-7C1586C3945B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29DCF0-6434-4400-90EE-B37728462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359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9BF1E-20EC-4CE7-9238-B477E5B0687D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1D52-C4DF-4F65-B4DE-810CE7484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12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9BF1E-20EC-4CE7-9238-B477E5B0687D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1D52-C4DF-4F65-B4DE-810CE7484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03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9BF1E-20EC-4CE7-9238-B477E5B0687D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1D52-C4DF-4F65-B4DE-810CE7484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31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9BF1E-20EC-4CE7-9238-B477E5B0687D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1D52-C4DF-4F65-B4DE-810CE7484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443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9BF1E-20EC-4CE7-9238-B477E5B0687D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1D52-C4DF-4F65-B4DE-810CE7484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101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9BF1E-20EC-4CE7-9238-B477E5B0687D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1D52-C4DF-4F65-B4DE-810CE7484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765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9BF1E-20EC-4CE7-9238-B477E5B0687D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1D52-C4DF-4F65-B4DE-810CE7484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92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9BF1E-20EC-4CE7-9238-B477E5B0687D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1D52-C4DF-4F65-B4DE-810CE7484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374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9BF1E-20EC-4CE7-9238-B477E5B0687D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1D52-C4DF-4F65-B4DE-810CE7484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917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9BF1E-20EC-4CE7-9238-B477E5B0687D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1D52-C4DF-4F65-B4DE-810CE7484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632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9BF1E-20EC-4CE7-9238-B477E5B0687D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1D52-C4DF-4F65-B4DE-810CE7484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567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9BF1E-20EC-4CE7-9238-B477E5B0687D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01D52-C4DF-4F65-B4DE-810CE7484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830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>
                <a:solidFill>
                  <a:srgbClr val="002060"/>
                </a:solidFill>
              </a:rPr>
              <a:t>Things Concerning the</a:t>
            </a:r>
            <a:br>
              <a:rPr lang="en-US" sz="8000" b="1" dirty="0" smtClean="0">
                <a:solidFill>
                  <a:srgbClr val="002060"/>
                </a:solidFill>
              </a:rPr>
            </a:br>
            <a:r>
              <a:rPr lang="en-US" sz="8000" b="1" dirty="0" smtClean="0">
                <a:solidFill>
                  <a:srgbClr val="002060"/>
                </a:solidFill>
              </a:rPr>
              <a:t>Kingdom of God </a:t>
            </a:r>
            <a:endParaRPr lang="en-US" sz="80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0070C0"/>
                </a:solidFill>
              </a:rPr>
              <a:t>Acts 8:12</a:t>
            </a:r>
            <a:endParaRPr lang="en-US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835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u="sng" dirty="0" smtClean="0">
                <a:solidFill>
                  <a:srgbClr val="7030A0"/>
                </a:solidFill>
              </a:rPr>
              <a:t>What are the things that we preach</a:t>
            </a:r>
            <a:br>
              <a:rPr lang="en-US" sz="4800" b="1" u="sng" dirty="0" smtClean="0">
                <a:solidFill>
                  <a:srgbClr val="7030A0"/>
                </a:solidFill>
              </a:rPr>
            </a:br>
            <a:r>
              <a:rPr lang="en-US" sz="4800" b="1" u="sng" dirty="0" smtClean="0">
                <a:solidFill>
                  <a:srgbClr val="7030A0"/>
                </a:solidFill>
              </a:rPr>
              <a:t>as we preach the Kingdom of Heaven?</a:t>
            </a:r>
            <a:endParaRPr lang="en-US" sz="4800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412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002060"/>
                </a:solidFill>
              </a:rPr>
              <a:t>God’s Kingdom Has A King</a:t>
            </a:r>
            <a:endParaRPr lang="en-US" sz="5400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1.  In order for a kingdom to exist, there </a:t>
            </a:r>
          </a:p>
          <a:p>
            <a:r>
              <a:rPr lang="en-US" sz="3600" dirty="0" smtClean="0"/>
              <a:t>Must be a King.</a:t>
            </a:r>
          </a:p>
          <a:p>
            <a:r>
              <a:rPr lang="en-US" sz="3600" dirty="0" smtClean="0"/>
              <a:t>2.  A king must possess power and authority.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Matt.28:18-20</a:t>
            </a:r>
          </a:p>
          <a:p>
            <a:r>
              <a:rPr lang="en-US" sz="3600" dirty="0" smtClean="0"/>
              <a:t>3.  A king must reveal his law to his subjects</a:t>
            </a:r>
          </a:p>
          <a:p>
            <a:r>
              <a:rPr lang="en-US" sz="3600" dirty="0" smtClean="0"/>
              <a:t>4.  A king receives honor and respect from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his subjects. 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923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In God’s Kingdom:  </a:t>
            </a:r>
            <a:r>
              <a:rPr lang="en-US" sz="6000" b="1" u="sng" dirty="0" smtClean="0">
                <a:solidFill>
                  <a:srgbClr val="7030A0"/>
                </a:solidFill>
              </a:rPr>
              <a:t>Jesus is King</a:t>
            </a:r>
            <a:endParaRPr lang="en-US" sz="6000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9224"/>
            <a:ext cx="11220450" cy="5438775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I Tim. 6:15 </a:t>
            </a:r>
            <a:r>
              <a:rPr lang="en-US" sz="3200" b="1" baseline="30000" dirty="0" smtClean="0"/>
              <a:t> </a:t>
            </a:r>
            <a:r>
              <a:rPr lang="en-US" sz="3200" b="1" dirty="0" smtClean="0"/>
              <a:t>Which in his times he shall shew, who is the blessed and only Potentate, </a:t>
            </a:r>
            <a:r>
              <a:rPr lang="en-US" sz="3200" b="1" u="sng" dirty="0" smtClean="0">
                <a:solidFill>
                  <a:srgbClr val="FF0000"/>
                </a:solidFill>
              </a:rPr>
              <a:t>the King of kings</a:t>
            </a:r>
            <a:r>
              <a:rPr lang="en-US" sz="3200" b="1" dirty="0" smtClean="0"/>
              <a:t>, and Lord of lords;</a:t>
            </a:r>
          </a:p>
          <a:p>
            <a:endParaRPr lang="en-US" sz="3200" b="1" dirty="0"/>
          </a:p>
          <a:p>
            <a:r>
              <a:rPr lang="en-US" sz="3600" b="1" dirty="0" smtClean="0"/>
              <a:t>He Has all authority.  God gave it to him. Matt. 28:18-20</a:t>
            </a:r>
          </a:p>
          <a:p>
            <a:endParaRPr lang="en-US" sz="3600" b="1" dirty="0"/>
          </a:p>
          <a:p>
            <a:r>
              <a:rPr lang="en-US" sz="3600" b="1" dirty="0" smtClean="0"/>
              <a:t>He alone is the head of the church.  </a:t>
            </a:r>
            <a:endParaRPr lang="en-US" sz="3600" b="1" dirty="0"/>
          </a:p>
          <a:p>
            <a:r>
              <a:rPr lang="en-US" sz="3600" b="1" dirty="0" smtClean="0"/>
              <a:t>   Eph. 1:22-23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Col. 1:18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26224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In God’s Kingdom, Jesus has citizens!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</a:rPr>
              <a:t>Christians are citizens.</a:t>
            </a:r>
          </a:p>
          <a:p>
            <a:r>
              <a:rPr lang="en-US" sz="3200" b="1" dirty="0" smtClean="0">
                <a:solidFill>
                  <a:srgbClr val="7030A0"/>
                </a:solidFill>
              </a:rPr>
              <a:t>1.  Eph. 2:19  Christians are ‘</a:t>
            </a:r>
            <a:r>
              <a:rPr lang="en-US" sz="3200" b="1" dirty="0" err="1" smtClean="0">
                <a:solidFill>
                  <a:srgbClr val="7030A0"/>
                </a:solidFill>
              </a:rPr>
              <a:t>fellowcitizens</a:t>
            </a:r>
            <a:r>
              <a:rPr lang="en-US" sz="3200" b="1" dirty="0" smtClean="0">
                <a:solidFill>
                  <a:srgbClr val="7030A0"/>
                </a:solidFill>
              </a:rPr>
              <a:t> with the saints</a:t>
            </a:r>
          </a:p>
          <a:p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</a:rPr>
              <a:t>  and of the household of God.”</a:t>
            </a:r>
          </a:p>
          <a:p>
            <a:r>
              <a:rPr lang="en-US" sz="3200" b="1" dirty="0" smtClean="0">
                <a:solidFill>
                  <a:srgbClr val="7030A0"/>
                </a:solidFill>
              </a:rPr>
              <a:t>2.  Col.1:13  The citizens of the kingdom of God, are those</a:t>
            </a:r>
          </a:p>
          <a:p>
            <a:r>
              <a:rPr lang="en-US" sz="3200" b="1" dirty="0" smtClean="0">
                <a:solidFill>
                  <a:srgbClr val="7030A0"/>
                </a:solidFill>
              </a:rPr>
              <a:t>Who have been delivered ‘from the power of darkness”</a:t>
            </a:r>
          </a:p>
          <a:p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</a:rPr>
              <a:t>and translated into the kingdom of God.  </a:t>
            </a:r>
          </a:p>
          <a:p>
            <a:r>
              <a:rPr lang="en-US" sz="3200" b="1" dirty="0" smtClean="0">
                <a:solidFill>
                  <a:srgbClr val="7030A0"/>
                </a:solidFill>
              </a:rPr>
              <a:t>3.  Jesus explains how we enter God’s kingdom.  John 3:3-5</a:t>
            </a:r>
          </a:p>
          <a:p>
            <a:r>
              <a:rPr lang="en-US" sz="3200" b="1" dirty="0" smtClean="0">
                <a:solidFill>
                  <a:srgbClr val="7030A0"/>
                </a:solidFill>
              </a:rPr>
              <a:t>4.  The citizens of God’s kingdom are subject to the king.</a:t>
            </a:r>
          </a:p>
          <a:p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</a:rPr>
              <a:t>    Col. 3:17</a:t>
            </a:r>
            <a:endParaRPr lang="en-US" sz="3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009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FF0000"/>
                </a:solidFill>
              </a:rPr>
              <a:t>In God’s Kingdom, He has His Law!</a:t>
            </a:r>
            <a:endParaRPr lang="en-US" sz="54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0925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In order for a kingdom to exist, it must have</a:t>
            </a:r>
          </a:p>
          <a:p>
            <a:r>
              <a:rPr lang="en-US" sz="3600" b="1" dirty="0" smtClean="0"/>
              <a:t>A law or system of laws.    (cf. Gal. 6:2)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1.  </a:t>
            </a:r>
            <a:r>
              <a:rPr lang="en-US" sz="3600" b="1" dirty="0" smtClean="0">
                <a:solidFill>
                  <a:srgbClr val="00B050"/>
                </a:solidFill>
              </a:rPr>
              <a:t>Heb</a:t>
            </a:r>
            <a:r>
              <a:rPr lang="en-US" sz="3200" b="1" dirty="0" smtClean="0">
                <a:solidFill>
                  <a:srgbClr val="00B050"/>
                </a:solidFill>
              </a:rPr>
              <a:t>. 9:15  Jesus is King.  Jesus is the  mediator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Of the new testament.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2.  Heb. 8:6  Jesus ‘s the mediator of a better covenant,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Which was established upon better promises.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3.  All citizens of the King have a responsibility 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Concerning the law of Christ.  Col. 3:16a</a:t>
            </a:r>
            <a:endParaRPr lang="en-US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5737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b="1" i="1" u="sng" dirty="0" smtClean="0">
                <a:solidFill>
                  <a:srgbClr val="00B050"/>
                </a:solidFill>
              </a:rPr>
              <a:t>His Law tells us about the</a:t>
            </a:r>
            <a:br>
              <a:rPr lang="en-US" sz="4800" b="1" i="1" u="sng" dirty="0" smtClean="0">
                <a:solidFill>
                  <a:srgbClr val="00B050"/>
                </a:solidFill>
              </a:rPr>
            </a:br>
            <a:r>
              <a:rPr lang="en-US" sz="4800" b="1" i="1" u="sng" dirty="0" smtClean="0">
                <a:solidFill>
                  <a:srgbClr val="00B050"/>
                </a:solidFill>
              </a:rPr>
              <a:t>church.  That’s why Philip preached it! </a:t>
            </a:r>
            <a:endParaRPr lang="en-US" sz="4800" b="1" i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7575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</a:rPr>
              <a:t>1. There is  one and only one.   Eph.4:4-6.</a:t>
            </a:r>
          </a:p>
          <a:p>
            <a:endParaRPr lang="en-US" sz="3200" b="1" dirty="0">
              <a:solidFill>
                <a:srgbClr val="7030A0"/>
              </a:solidFill>
            </a:endParaRPr>
          </a:p>
          <a:p>
            <a:r>
              <a:rPr lang="en-US" sz="3200" b="1" dirty="0" smtClean="0">
                <a:solidFill>
                  <a:srgbClr val="7030A0"/>
                </a:solidFill>
              </a:rPr>
              <a:t>2. Each local congregation is to have its own elders.</a:t>
            </a:r>
          </a:p>
          <a:p>
            <a:r>
              <a:rPr lang="en-US" sz="3200" b="1" dirty="0" smtClean="0">
                <a:solidFill>
                  <a:srgbClr val="7030A0"/>
                </a:solidFill>
              </a:rPr>
              <a:t>Acts 20:28-30</a:t>
            </a:r>
          </a:p>
          <a:p>
            <a:endParaRPr lang="en-US" sz="3200" b="1" dirty="0">
              <a:solidFill>
                <a:srgbClr val="7030A0"/>
              </a:solidFill>
            </a:endParaRPr>
          </a:p>
          <a:p>
            <a:r>
              <a:rPr lang="en-US" sz="3200" b="1" dirty="0" smtClean="0">
                <a:solidFill>
                  <a:srgbClr val="7030A0"/>
                </a:solidFill>
              </a:rPr>
              <a:t>3. God has told us who these men are to be. I Tim.3:1-7</a:t>
            </a:r>
          </a:p>
          <a:p>
            <a:r>
              <a:rPr lang="en-US" sz="3200" b="1" dirty="0" smtClean="0">
                <a:solidFill>
                  <a:srgbClr val="7030A0"/>
                </a:solidFill>
              </a:rPr>
              <a:t>And </a:t>
            </a:r>
            <a:r>
              <a:rPr lang="en-US" sz="3200" b="1" dirty="0" err="1" smtClean="0">
                <a:solidFill>
                  <a:srgbClr val="7030A0"/>
                </a:solidFill>
              </a:rPr>
              <a:t>Titius</a:t>
            </a:r>
            <a:r>
              <a:rPr lang="en-US" sz="3200" b="1" dirty="0" smtClean="0">
                <a:solidFill>
                  <a:srgbClr val="7030A0"/>
                </a:solidFill>
              </a:rPr>
              <a:t> 1 give us the qualifications.  Every one of the</a:t>
            </a:r>
          </a:p>
          <a:p>
            <a:r>
              <a:rPr lang="en-US" sz="3200" b="1" dirty="0" smtClean="0">
                <a:solidFill>
                  <a:srgbClr val="7030A0"/>
                </a:solidFill>
              </a:rPr>
              <a:t>Qualifications must be met to please  God.</a:t>
            </a:r>
            <a:endParaRPr lang="en-US" sz="3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1654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7030A0"/>
                </a:solidFill>
              </a:rPr>
              <a:t>Those who comply with God’s law </a:t>
            </a:r>
            <a:endParaRPr lang="en-US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b="1" dirty="0" smtClean="0"/>
              <a:t>Responsibility to comply with it…To do it</a:t>
            </a:r>
            <a:r>
              <a:rPr lang="en-US" sz="4400" b="1" dirty="0" smtClean="0"/>
              <a:t>.  Heb. 5:8,9</a:t>
            </a:r>
            <a:endParaRPr lang="en-US" sz="4400" b="1" dirty="0" smtClean="0"/>
          </a:p>
          <a:p>
            <a:endParaRPr lang="en-US" sz="4400" b="1" dirty="0"/>
          </a:p>
          <a:p>
            <a:r>
              <a:rPr lang="en-US" sz="4400" b="1" dirty="0" smtClean="0"/>
              <a:t>Those who comply with the Lord’s law </a:t>
            </a:r>
            <a:r>
              <a:rPr lang="en-US" sz="4400" b="1" dirty="0" smtClean="0"/>
              <a:t>receive </a:t>
            </a:r>
            <a:endParaRPr lang="en-US" sz="4400" b="1" dirty="0" smtClean="0"/>
          </a:p>
          <a:p>
            <a:r>
              <a:rPr lang="en-US" sz="4400" b="1" dirty="0" smtClean="0"/>
              <a:t>Special blessings. 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1206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( 1 )</a:t>
            </a:r>
            <a:r>
              <a:rPr lang="en-US" b="1" u="sng" dirty="0" smtClean="0">
                <a:solidFill>
                  <a:srgbClr val="7030A0"/>
                </a:solidFill>
              </a:rPr>
              <a:t>James 1:25</a:t>
            </a:r>
            <a:endParaRPr lang="en-US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aseline="30000" dirty="0"/>
              <a:t>25 </a:t>
            </a:r>
            <a:r>
              <a:rPr lang="en-US" sz="4000" dirty="0"/>
              <a:t>But whoso </a:t>
            </a:r>
            <a:r>
              <a:rPr lang="en-US" sz="4000" dirty="0" err="1"/>
              <a:t>looketh</a:t>
            </a:r>
            <a:r>
              <a:rPr lang="en-US" sz="4000" dirty="0"/>
              <a:t> into the perfect law of liberty, and </a:t>
            </a:r>
            <a:r>
              <a:rPr lang="en-US" sz="4000" dirty="0" err="1"/>
              <a:t>continueth</a:t>
            </a:r>
            <a:r>
              <a:rPr lang="en-US" sz="4000" dirty="0"/>
              <a:t> therein, he being not a forgetful hearer, but a doer of the work, this man shall be </a:t>
            </a:r>
            <a:r>
              <a:rPr lang="en-US" sz="4000" b="1" u="sng" dirty="0">
                <a:solidFill>
                  <a:srgbClr val="00B050"/>
                </a:solidFill>
              </a:rPr>
              <a:t>blessed in his deed</a:t>
            </a:r>
            <a:r>
              <a:rPr lang="en-US" sz="4000" dirty="0" smtClean="0"/>
              <a:t>.</a:t>
            </a:r>
          </a:p>
          <a:p>
            <a:endParaRPr lang="en-US" sz="4000" dirty="0"/>
          </a:p>
          <a:p>
            <a:r>
              <a:rPr lang="en-US" sz="4000" dirty="0" smtClean="0"/>
              <a:t>What James?   This man shall be blessed.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476052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(2).John 8:31-32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aseline="30000" dirty="0"/>
              <a:t>31 </a:t>
            </a:r>
            <a:r>
              <a:rPr lang="en-US" sz="4400" dirty="0"/>
              <a:t>Then said Jesus to those Jews which believed on him, If ye continue in my word, then are ye my disciples indeed;</a:t>
            </a:r>
          </a:p>
          <a:p>
            <a:r>
              <a:rPr lang="en-US" sz="4400" baseline="30000" dirty="0"/>
              <a:t>32 </a:t>
            </a:r>
            <a:r>
              <a:rPr lang="en-US" sz="4400" dirty="0"/>
              <a:t>And ye shall know the truth, and the </a:t>
            </a:r>
            <a:r>
              <a:rPr lang="en-US" sz="4400" b="1" i="1" u="sng" dirty="0">
                <a:solidFill>
                  <a:srgbClr val="00B050"/>
                </a:solidFill>
              </a:rPr>
              <a:t>truth shall make you free.</a:t>
            </a:r>
          </a:p>
        </p:txBody>
      </p:sp>
    </p:spTree>
    <p:extLst>
      <p:ext uri="{BB962C8B-B14F-4D97-AF65-F5344CB8AC3E}">
        <p14:creationId xmlns:p14="http://schemas.microsoft.com/office/powerpoint/2010/main" val="4452227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(3) John 14:21-23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baseline="30000" dirty="0"/>
              <a:t>21 </a:t>
            </a:r>
            <a:r>
              <a:rPr lang="en-US" sz="3600" dirty="0"/>
              <a:t>He that hath my commandments, and </a:t>
            </a:r>
            <a:r>
              <a:rPr lang="en-US" sz="3600" dirty="0" err="1"/>
              <a:t>keepeth</a:t>
            </a:r>
            <a:r>
              <a:rPr lang="en-US" sz="3600" dirty="0"/>
              <a:t> them, he it is that </a:t>
            </a:r>
            <a:r>
              <a:rPr lang="en-US" sz="3600" dirty="0" err="1"/>
              <a:t>loveth</a:t>
            </a:r>
            <a:r>
              <a:rPr lang="en-US" sz="3600" dirty="0"/>
              <a:t> me: and he that </a:t>
            </a:r>
            <a:r>
              <a:rPr lang="en-US" sz="3600" dirty="0" err="1"/>
              <a:t>loveth</a:t>
            </a:r>
            <a:r>
              <a:rPr lang="en-US" sz="3600" dirty="0"/>
              <a:t> me shall be loved of my Father, and I will love him, and will manifest myself to him.</a:t>
            </a:r>
          </a:p>
          <a:p>
            <a:r>
              <a:rPr lang="en-US" sz="3600" baseline="30000" dirty="0"/>
              <a:t>22 </a:t>
            </a:r>
            <a:r>
              <a:rPr lang="en-US" sz="3600" dirty="0"/>
              <a:t>Judas </a:t>
            </a:r>
            <a:r>
              <a:rPr lang="en-US" sz="3600" dirty="0" err="1"/>
              <a:t>saith</a:t>
            </a:r>
            <a:r>
              <a:rPr lang="en-US" sz="3600" dirty="0"/>
              <a:t> unto him, not Iscariot, Lord, how is it that thou wilt manifest thyself unto us, and not unto the world?</a:t>
            </a:r>
          </a:p>
          <a:p>
            <a:r>
              <a:rPr lang="en-US" sz="3600" baseline="30000" dirty="0"/>
              <a:t>23 </a:t>
            </a:r>
            <a:r>
              <a:rPr lang="en-US" sz="3600" dirty="0"/>
              <a:t>Jesus answered and said unto him, If a man love me, he will keep my words: and my Father will love him, and </a:t>
            </a:r>
            <a:r>
              <a:rPr lang="en-US" sz="3600" b="1" u="sng" dirty="0">
                <a:solidFill>
                  <a:srgbClr val="00B050"/>
                </a:solidFill>
              </a:rPr>
              <a:t>we will come unto him, and make our abode with him.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772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350" y="762000"/>
            <a:ext cx="10515600" cy="58340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Book of Acts Records the names of some</a:t>
            </a:r>
          </a:p>
          <a:p>
            <a:r>
              <a:rPr lang="en-US" sz="3600" dirty="0"/>
              <a:t>g</a:t>
            </a:r>
            <a:r>
              <a:rPr lang="en-US" sz="3600" dirty="0" smtClean="0"/>
              <a:t>reat </a:t>
            </a:r>
            <a:r>
              <a:rPr lang="en-US" sz="3600" dirty="0" smtClean="0"/>
              <a:t>men who served the Lord in the early</a:t>
            </a:r>
          </a:p>
          <a:p>
            <a:r>
              <a:rPr lang="en-US" sz="3600" dirty="0" smtClean="0"/>
              <a:t>Church.</a:t>
            </a:r>
          </a:p>
          <a:p>
            <a:endParaRPr lang="en-US" dirty="0"/>
          </a:p>
          <a:p>
            <a:r>
              <a:rPr lang="en-US" sz="4000" b="1" dirty="0" smtClean="0"/>
              <a:t>One of these men was Philip</a:t>
            </a:r>
          </a:p>
          <a:p>
            <a:r>
              <a:rPr lang="en-US" sz="4000" b="1" dirty="0" smtClean="0"/>
              <a:t>Philip was one of the 7 men who served the </a:t>
            </a:r>
          </a:p>
          <a:p>
            <a:r>
              <a:rPr lang="en-US" sz="4000" b="1" dirty="0" smtClean="0"/>
              <a:t>Jerusalem church. </a:t>
            </a:r>
          </a:p>
          <a:p>
            <a:r>
              <a:rPr lang="en-US" sz="4000" b="1" dirty="0" smtClean="0"/>
              <a:t>Led many to the Lord in Samaria</a:t>
            </a:r>
          </a:p>
          <a:p>
            <a:r>
              <a:rPr lang="en-US" sz="4000" b="1" dirty="0" smtClean="0"/>
              <a:t>Taught and baptized the eunuch of Ethiopia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4540469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(4)  John 15:7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John </a:t>
            </a:r>
            <a:r>
              <a:rPr lang="en-US" b="1" dirty="0" smtClean="0"/>
              <a:t>15:7</a:t>
            </a:r>
          </a:p>
          <a:p>
            <a:r>
              <a:rPr lang="en-US" sz="5400" b="1" i="1" u="sng" baseline="30000" dirty="0" smtClean="0">
                <a:solidFill>
                  <a:srgbClr val="FF0000"/>
                </a:solidFill>
              </a:rPr>
              <a:t>7</a:t>
            </a:r>
            <a:r>
              <a:rPr lang="en-US" sz="5400" b="1" i="1" u="sng" baseline="30000" dirty="0">
                <a:solidFill>
                  <a:srgbClr val="FF0000"/>
                </a:solidFill>
              </a:rPr>
              <a:t> </a:t>
            </a:r>
            <a:r>
              <a:rPr lang="en-US" sz="5400" b="1" i="1" u="sng" dirty="0">
                <a:solidFill>
                  <a:srgbClr val="FF0000"/>
                </a:solidFill>
              </a:rPr>
              <a:t>If ye abide in me, and my words abide in you, ye shall ask what ye will, and </a:t>
            </a:r>
            <a:r>
              <a:rPr lang="en-US" sz="5400" b="1" i="1" u="sng" dirty="0">
                <a:solidFill>
                  <a:srgbClr val="002060"/>
                </a:solidFill>
              </a:rPr>
              <a:t>it shall be done unto you</a:t>
            </a:r>
          </a:p>
        </p:txBody>
      </p:sp>
    </p:spTree>
    <p:extLst>
      <p:ext uri="{BB962C8B-B14F-4D97-AF65-F5344CB8AC3E}">
        <p14:creationId xmlns:p14="http://schemas.microsoft.com/office/powerpoint/2010/main" val="25208244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7030A0"/>
                </a:solidFill>
              </a:rPr>
              <a:t>Preaching the Things </a:t>
            </a:r>
            <a:endParaRPr lang="en-US" sz="66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0070C0"/>
                </a:solidFill>
              </a:rPr>
              <a:t>Concerning </a:t>
            </a:r>
          </a:p>
          <a:p>
            <a:r>
              <a:rPr lang="en-US" sz="5400" b="1" dirty="0">
                <a:solidFill>
                  <a:srgbClr val="0070C0"/>
                </a:solidFill>
              </a:rPr>
              <a:t> </a:t>
            </a:r>
            <a:r>
              <a:rPr lang="en-US" sz="5400" b="1" dirty="0" smtClean="0">
                <a:solidFill>
                  <a:srgbClr val="0070C0"/>
                </a:solidFill>
              </a:rPr>
              <a:t>   the </a:t>
            </a:r>
          </a:p>
          <a:p>
            <a:r>
              <a:rPr lang="en-US" sz="5400" b="1" dirty="0">
                <a:solidFill>
                  <a:srgbClr val="0070C0"/>
                </a:solidFill>
              </a:rPr>
              <a:t> </a:t>
            </a:r>
            <a:r>
              <a:rPr lang="en-US" sz="5400" b="1" dirty="0" smtClean="0">
                <a:solidFill>
                  <a:srgbClr val="0070C0"/>
                </a:solidFill>
              </a:rPr>
              <a:t>      Kingdom</a:t>
            </a:r>
          </a:p>
          <a:p>
            <a:r>
              <a:rPr lang="en-US" sz="5400" b="1" dirty="0">
                <a:solidFill>
                  <a:srgbClr val="0070C0"/>
                </a:solidFill>
              </a:rPr>
              <a:t> </a:t>
            </a:r>
            <a:r>
              <a:rPr lang="en-US" sz="5400" b="1" dirty="0" smtClean="0">
                <a:solidFill>
                  <a:srgbClr val="0070C0"/>
                </a:solidFill>
              </a:rPr>
              <a:t>             Of  </a:t>
            </a:r>
          </a:p>
          <a:p>
            <a:r>
              <a:rPr lang="en-US" sz="5400" b="1" dirty="0">
                <a:solidFill>
                  <a:srgbClr val="0070C0"/>
                </a:solidFill>
              </a:rPr>
              <a:t> </a:t>
            </a:r>
            <a:r>
              <a:rPr lang="en-US" sz="5400" b="1" dirty="0" smtClean="0">
                <a:solidFill>
                  <a:srgbClr val="0070C0"/>
                </a:solidFill>
              </a:rPr>
              <a:t>                 God</a:t>
            </a:r>
            <a:endParaRPr lang="en-US" sz="5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628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541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sz="3600" i="1" u="sng" dirty="0" smtClean="0"/>
              <a:t>We are especially interested in something Philip</a:t>
            </a:r>
          </a:p>
          <a:p>
            <a:r>
              <a:rPr lang="en-US" sz="3600" i="1" u="sng" dirty="0"/>
              <a:t>d</a:t>
            </a:r>
            <a:r>
              <a:rPr lang="en-US" sz="3600" i="1" u="sng" dirty="0" smtClean="0"/>
              <a:t>id </a:t>
            </a:r>
            <a:r>
              <a:rPr lang="en-US" sz="3600" i="1" u="sng" dirty="0" smtClean="0"/>
              <a:t>in Samaria.</a:t>
            </a:r>
          </a:p>
          <a:p>
            <a:endParaRPr lang="en-US" dirty="0"/>
          </a:p>
          <a:p>
            <a:r>
              <a:rPr lang="en-US" sz="6600" b="1" dirty="0" smtClean="0"/>
              <a:t>He preached ‘the things concerning the </a:t>
            </a:r>
          </a:p>
          <a:p>
            <a:r>
              <a:rPr lang="en-US" sz="6600" b="1" dirty="0" smtClean="0"/>
              <a:t>Kingdom of God”.  Acts 8:12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760375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125" y="447674"/>
            <a:ext cx="11115675" cy="6219825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Acts 8:12 </a:t>
            </a:r>
            <a:endParaRPr lang="en-US" dirty="0" smtClean="0"/>
          </a:p>
          <a:p>
            <a:r>
              <a:rPr lang="en-US" sz="4800" dirty="0" smtClean="0"/>
              <a:t>But </a:t>
            </a:r>
            <a:r>
              <a:rPr lang="en-US" sz="4800" dirty="0" smtClean="0"/>
              <a:t>when they believed Philip </a:t>
            </a:r>
            <a:r>
              <a:rPr lang="en-US" sz="4800" i="1" u="sng" dirty="0" smtClean="0">
                <a:solidFill>
                  <a:srgbClr val="FF0000"/>
                </a:solidFill>
              </a:rPr>
              <a:t>preaching the things concerning the kingdom of God</a:t>
            </a:r>
            <a:r>
              <a:rPr lang="en-US" sz="4800" dirty="0" smtClean="0"/>
              <a:t>, and the name of Jesus Christ, they were baptized, both men and women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629447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B050"/>
                </a:solidFill>
              </a:rPr>
              <a:t>Early Preachers did exactly that!</a:t>
            </a:r>
            <a:endParaRPr lang="en-US" b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They </a:t>
            </a:r>
            <a:r>
              <a:rPr lang="en-US" sz="4800" b="1" dirty="0" smtClean="0"/>
              <a:t>preached </a:t>
            </a:r>
          </a:p>
          <a:p>
            <a:r>
              <a:rPr lang="en-US" sz="4800" dirty="0"/>
              <a:t> </a:t>
            </a:r>
            <a:r>
              <a:rPr lang="en-US" sz="4800" dirty="0" smtClean="0"/>
              <a:t>  the things</a:t>
            </a:r>
          </a:p>
          <a:p>
            <a:r>
              <a:rPr lang="en-US" sz="4800" dirty="0"/>
              <a:t> </a:t>
            </a:r>
            <a:r>
              <a:rPr lang="en-US" sz="4800" dirty="0" smtClean="0"/>
              <a:t>       concerning the</a:t>
            </a:r>
          </a:p>
          <a:p>
            <a:r>
              <a:rPr lang="en-US" sz="4800" dirty="0"/>
              <a:t> </a:t>
            </a:r>
            <a:r>
              <a:rPr lang="en-US" sz="4800" dirty="0" smtClean="0"/>
              <a:t>             </a:t>
            </a:r>
            <a:r>
              <a:rPr lang="en-US" sz="4800" b="1" u="sng" dirty="0" smtClean="0">
                <a:solidFill>
                  <a:srgbClr val="7030A0"/>
                </a:solidFill>
              </a:rPr>
              <a:t>Kingdom of Heaven (the church)</a:t>
            </a:r>
            <a:endParaRPr lang="en-US" sz="4800" b="1" u="sng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21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It is said of Paul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Acts 28:17 And it came to pass, that after three days Paul called the chief of the Jews together: and when they were come together, he said unto them, Men and brethren, though I have committed nothing against the people, or customs of our fathers, yet was I delivered prisoner from Jerusalem into the hands of the Romans.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16306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275" y="561975"/>
            <a:ext cx="10515600" cy="5729288"/>
          </a:xfrm>
        </p:spPr>
        <p:txBody>
          <a:bodyPr>
            <a:normAutofit/>
          </a:bodyPr>
          <a:lstStyle/>
          <a:p>
            <a:r>
              <a:rPr lang="en-US" sz="4400" dirty="0" smtClean="0"/>
              <a:t>Acts 28:23 And when they had appointed him a day, there came many to him into his lodging; to whom he expounded and </a:t>
            </a:r>
            <a:r>
              <a:rPr lang="en-US" sz="4400" b="1" u="sng" dirty="0" smtClean="0">
                <a:solidFill>
                  <a:srgbClr val="FF0000"/>
                </a:solidFill>
              </a:rPr>
              <a:t>testified the kingdom of God</a:t>
            </a:r>
            <a:r>
              <a:rPr lang="en-US" sz="4400" dirty="0" smtClean="0"/>
              <a:t>, persuading them concerning Jesus, both out of the law of Moses, and out of the prophets, from morning till evening.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783501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Acts 28:30 And Paul dwelt two whole years in his own hired house, and received all that came in unto him,</a:t>
            </a:r>
            <a:br>
              <a:rPr lang="en-US" sz="4400" dirty="0" smtClean="0"/>
            </a:br>
            <a:r>
              <a:rPr lang="en-US" sz="4400" dirty="0" smtClean="0"/>
              <a:t>31 </a:t>
            </a:r>
            <a:r>
              <a:rPr lang="en-US" sz="4400" b="1" u="sng" dirty="0" smtClean="0">
                <a:solidFill>
                  <a:srgbClr val="FF0000"/>
                </a:solidFill>
              </a:rPr>
              <a:t>Preaching the kingdom of God, </a:t>
            </a:r>
            <a:r>
              <a:rPr lang="en-US" sz="4400" dirty="0" smtClean="0"/>
              <a:t>and teaching those things which concern the Lord Jesus Christ, with all confidence, no man forbidding him.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813783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002060"/>
                </a:solidFill>
              </a:rPr>
              <a:t>Preaching</a:t>
            </a:r>
            <a:r>
              <a:rPr lang="en-US" dirty="0" smtClean="0"/>
              <a:t> is so important: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2 </a:t>
            </a:r>
            <a:r>
              <a:rPr lang="en-US" sz="3600" b="1" dirty="0" err="1" smtClean="0">
                <a:solidFill>
                  <a:srgbClr val="0070C0"/>
                </a:solidFill>
              </a:rPr>
              <a:t>Cor</a:t>
            </a:r>
            <a:r>
              <a:rPr lang="en-US" sz="3600" b="1" dirty="0" smtClean="0">
                <a:solidFill>
                  <a:srgbClr val="0070C0"/>
                </a:solidFill>
              </a:rPr>
              <a:t> 4:5   We preach not ourselves, but Christ Jesus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The Lord.</a:t>
            </a:r>
          </a:p>
          <a:p>
            <a:endParaRPr lang="en-US" dirty="0"/>
          </a:p>
          <a:p>
            <a:r>
              <a:rPr lang="en-US" sz="3600" b="1" dirty="0" smtClean="0">
                <a:solidFill>
                  <a:srgbClr val="FF0000"/>
                </a:solidFill>
              </a:rPr>
              <a:t>Gal.6:14</a:t>
            </a:r>
            <a:r>
              <a:rPr lang="en-US" sz="3600" dirty="0" smtClean="0"/>
              <a:t> 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b="1" dirty="0" smtClean="0">
                <a:solidFill>
                  <a:srgbClr val="00B050"/>
                </a:solidFill>
              </a:rPr>
              <a:t>2 Tim.4:2-4  </a:t>
            </a:r>
          </a:p>
          <a:p>
            <a:endParaRPr lang="en-US" dirty="0"/>
          </a:p>
          <a:p>
            <a:r>
              <a:rPr lang="en-US" sz="3600" b="1" dirty="0" smtClean="0">
                <a:solidFill>
                  <a:srgbClr val="7030A0"/>
                </a:solidFill>
              </a:rPr>
              <a:t>I Cor. 1:18</a:t>
            </a:r>
            <a:endParaRPr lang="en-US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135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676</Words>
  <Application>Microsoft Office PowerPoint</Application>
  <PresentationFormat>Widescreen</PresentationFormat>
  <Paragraphs>107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Things Concerning the Kingdom of God </vt:lpstr>
      <vt:lpstr>PowerPoint Presentation</vt:lpstr>
      <vt:lpstr>PowerPoint Presentation</vt:lpstr>
      <vt:lpstr>PowerPoint Presentation</vt:lpstr>
      <vt:lpstr>Early Preachers did exactly that!</vt:lpstr>
      <vt:lpstr>It is said of Paul</vt:lpstr>
      <vt:lpstr>PowerPoint Presentation</vt:lpstr>
      <vt:lpstr>PowerPoint Presentation</vt:lpstr>
      <vt:lpstr>Preaching is so important:</vt:lpstr>
      <vt:lpstr>What are the things that we preach as we preach the Kingdom of Heaven?</vt:lpstr>
      <vt:lpstr>God’s Kingdom Has A King</vt:lpstr>
      <vt:lpstr>In God’s Kingdom:  Jesus is King</vt:lpstr>
      <vt:lpstr>In God’s Kingdom, Jesus has citizens!</vt:lpstr>
      <vt:lpstr>In God’s Kingdom, He has His Law!</vt:lpstr>
      <vt:lpstr>His Law tells us about the church.  That’s why Philip preached it! </vt:lpstr>
      <vt:lpstr>Those who comply with God’s law </vt:lpstr>
      <vt:lpstr>   ( 1 )James 1:25</vt:lpstr>
      <vt:lpstr>  (2).John 8:31-32</vt:lpstr>
      <vt:lpstr>(3) John 14:21-23</vt:lpstr>
      <vt:lpstr>  (4)  John 15:7</vt:lpstr>
      <vt:lpstr>Preaching the Things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Things Concerning the Kingdom of God</dc:title>
  <dc:creator>mac</dc:creator>
  <cp:lastModifiedBy>mac</cp:lastModifiedBy>
  <cp:revision>8</cp:revision>
  <cp:lastPrinted>2016-08-14T01:51:16Z</cp:lastPrinted>
  <dcterms:created xsi:type="dcterms:W3CDTF">2016-08-12T09:07:50Z</dcterms:created>
  <dcterms:modified xsi:type="dcterms:W3CDTF">2016-08-14T01:52:07Z</dcterms:modified>
</cp:coreProperties>
</file>