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9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9" r:id="rId8"/>
    <p:sldId id="298" r:id="rId9"/>
    <p:sldId id="300" r:id="rId10"/>
    <p:sldId id="297" r:id="rId11"/>
    <p:sldId id="301" r:id="rId12"/>
    <p:sldId id="302" r:id="rId13"/>
    <p:sldId id="279" r:id="rId14"/>
    <p:sldId id="304" r:id="rId15"/>
    <p:sldId id="305" r:id="rId16"/>
    <p:sldId id="303" r:id="rId17"/>
    <p:sldId id="296" r:id="rId18"/>
    <p:sldId id="306" r:id="rId19"/>
    <p:sldId id="307" r:id="rId20"/>
    <p:sldId id="308" r:id="rId21"/>
    <p:sldId id="310" r:id="rId22"/>
    <p:sldId id="311" r:id="rId23"/>
    <p:sldId id="312" r:id="rId24"/>
    <p:sldId id="309" r:id="rId25"/>
    <p:sldId id="313" r:id="rId26"/>
    <p:sldId id="314" r:id="rId27"/>
    <p:sldId id="315" r:id="rId28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94" d="100"/>
          <a:sy n="94" d="100"/>
        </p:scale>
        <p:origin x="3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B9A23-DD6B-4140-8E8F-E086D4EF80D5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B2965-BF6C-4350-A48C-0574A33ED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43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6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0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7536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29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9359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75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13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2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3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0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9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23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7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8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1A62B-EB11-4BF6-B331-7C7AB589BC9D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5E2A09A-3396-4855-84A0-268EB7E75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6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Crown of Thorns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solidFill>
                  <a:srgbClr val="FF0000"/>
                </a:solidFill>
              </a:rPr>
              <a:t>      Matt</a:t>
            </a:r>
            <a:r>
              <a:rPr lang="en-US" sz="4400" b="1" u="sng" dirty="0" smtClean="0">
                <a:solidFill>
                  <a:srgbClr val="FF0000"/>
                </a:solidFill>
              </a:rPr>
              <a:t>. 27:24-38</a:t>
            </a:r>
            <a:endParaRPr lang="en-US" sz="4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73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00B050"/>
                </a:solidFill>
              </a:rPr>
              <a:t>What was put on Jesus’ head…</a:t>
            </a:r>
            <a:endParaRPr lang="en-US" sz="4000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/>
              <a:t>A Crown of Thorns…</a:t>
            </a:r>
            <a:endParaRPr lang="en-US" sz="5400" b="1" u="sng" dirty="0"/>
          </a:p>
        </p:txBody>
      </p:sp>
    </p:spTree>
    <p:extLst>
      <p:ext uri="{BB962C8B-B14F-4D97-AF65-F5344CB8AC3E}">
        <p14:creationId xmlns:p14="http://schemas.microsoft.com/office/powerpoint/2010/main" val="251559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2060"/>
                </a:solidFill>
              </a:rPr>
              <a:t>What kind of thorns were used?</a:t>
            </a:r>
            <a:endParaRPr lang="en-US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Not the kind of thorns in Alabama , and the Southeast.</a:t>
            </a:r>
          </a:p>
          <a:p>
            <a:endParaRPr lang="en-US" sz="3600" dirty="0"/>
          </a:p>
          <a:p>
            <a:r>
              <a:rPr lang="en-US" sz="3600" dirty="0" smtClean="0"/>
              <a:t>The thorns from around </a:t>
            </a:r>
          </a:p>
          <a:p>
            <a:r>
              <a:rPr lang="en-US" sz="3600" dirty="0" smtClean="0"/>
              <a:t>Jerusalem…One book says:  thorns about 3” to 3-l/2”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8060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2060"/>
                </a:solidFill>
              </a:rPr>
              <a:t>Try to visualize the crown,</a:t>
            </a:r>
            <a:br>
              <a:rPr lang="en-US" b="1" u="sng" dirty="0" smtClean="0">
                <a:solidFill>
                  <a:srgbClr val="002060"/>
                </a:solidFill>
              </a:rPr>
            </a:br>
            <a:r>
              <a:rPr lang="en-US" b="1" u="sng" dirty="0" smtClean="0">
                <a:solidFill>
                  <a:srgbClr val="002060"/>
                </a:solidFill>
              </a:rPr>
              <a:t>twisted and put on Jesus head!</a:t>
            </a:r>
            <a:endParaRPr lang="en-US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1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70C0"/>
                </a:solidFill>
              </a:rPr>
              <a:t>A crown is representative of authority, ruler-ship, and power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801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285" y="390430"/>
            <a:ext cx="8911687" cy="1280890"/>
          </a:xfrm>
        </p:spPr>
        <p:txBody>
          <a:bodyPr/>
          <a:lstStyle/>
          <a:p>
            <a:r>
              <a:rPr lang="en-US" b="1" u="sng" dirty="0" smtClean="0">
                <a:solidFill>
                  <a:srgbClr val="0070C0"/>
                </a:solidFill>
              </a:rPr>
              <a:t>Think of the One Upon whom</a:t>
            </a:r>
            <a:br>
              <a:rPr lang="en-US" b="1" u="sng" dirty="0" smtClean="0">
                <a:solidFill>
                  <a:srgbClr val="0070C0"/>
                </a:solidFill>
              </a:rPr>
            </a:br>
            <a:r>
              <a:rPr lang="en-US" b="1" u="sng" dirty="0" smtClean="0">
                <a:solidFill>
                  <a:srgbClr val="0070C0"/>
                </a:solidFill>
              </a:rPr>
              <a:t>the ‘crown of thorns’ was placed!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4400" b="1" dirty="0" smtClean="0"/>
              <a:t>God’s Son:   Jesus Christ.    Matt.17:1-5</a:t>
            </a:r>
          </a:p>
          <a:p>
            <a:pPr lvl="1"/>
            <a:r>
              <a:rPr lang="en-US" sz="4400" b="1" dirty="0"/>
              <a:t> </a:t>
            </a:r>
            <a:r>
              <a:rPr lang="en-US" sz="4400" b="1" dirty="0" smtClean="0"/>
              <a:t>   John 1:14</a:t>
            </a:r>
          </a:p>
          <a:p>
            <a:pPr lvl="1"/>
            <a:r>
              <a:rPr lang="en-US" sz="4400" b="1" dirty="0"/>
              <a:t> </a:t>
            </a:r>
            <a:r>
              <a:rPr lang="en-US" sz="4400" b="1" dirty="0" smtClean="0"/>
              <a:t>   John 1:29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23945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Think of the Mockery!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Matt. 27:29   “They laughed at him, they</a:t>
            </a:r>
          </a:p>
          <a:p>
            <a:r>
              <a:rPr lang="en-US" sz="3600" b="1" dirty="0" smtClean="0"/>
              <a:t>Ridiculed him.” 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1141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34270"/>
            <a:ext cx="8911687" cy="1280890"/>
          </a:xfrm>
        </p:spPr>
        <p:txBody>
          <a:bodyPr>
            <a:normAutofit/>
          </a:bodyPr>
          <a:lstStyle/>
          <a:p>
            <a:r>
              <a:rPr lang="en-US" sz="4400" b="1" i="1" dirty="0" smtClean="0"/>
              <a:t>A reed was put in his hand</a:t>
            </a:r>
            <a:endParaRPr lang="en-US" sz="4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What did they do with the reed!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99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812" y="436880"/>
            <a:ext cx="8915400" cy="5923280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rgbClr val="0070C0"/>
                </a:solidFill>
              </a:rPr>
              <a:t>They smote Jesus on the head with the </a:t>
            </a:r>
          </a:p>
          <a:p>
            <a:r>
              <a:rPr lang="en-US" sz="4800" b="1" u="sng" dirty="0" smtClean="0">
                <a:solidFill>
                  <a:srgbClr val="0070C0"/>
                </a:solidFill>
              </a:rPr>
              <a:t>Reed!</a:t>
            </a:r>
            <a:endParaRPr lang="en-US" sz="48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56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Think of the Pain, Agony Jesus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was going through…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84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Who was guilty of this awful</a:t>
            </a:r>
            <a:br>
              <a:rPr lang="en-US" sz="4000" b="1" dirty="0" smtClean="0"/>
            </a:br>
            <a:r>
              <a:rPr lang="en-US" sz="4000" b="1" dirty="0" smtClean="0"/>
              <a:t>deed?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Matt. 27:29   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Some will say:  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</a:t>
            </a:r>
            <a:r>
              <a:rPr lang="en-US" sz="3600" b="1" u="sng" dirty="0" smtClean="0">
                <a:solidFill>
                  <a:srgbClr val="FF0000"/>
                </a:solidFill>
              </a:rPr>
              <a:t>Pilate ..  </a:t>
            </a:r>
            <a:r>
              <a:rPr lang="en-US" sz="3600" b="1" dirty="0" smtClean="0"/>
              <a:t>And they would be</a:t>
            </a:r>
          </a:p>
          <a:p>
            <a:r>
              <a:rPr lang="en-US" sz="3600" b="1" dirty="0" smtClean="0"/>
              <a:t>Exactly right.   </a:t>
            </a:r>
          </a:p>
          <a:p>
            <a:r>
              <a:rPr lang="en-US" sz="3600" b="1" dirty="0" smtClean="0"/>
              <a:t>He gave the order…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5744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Matt. 27:24--38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baseline="30000" dirty="0"/>
              <a:t>24 </a:t>
            </a:r>
            <a:r>
              <a:rPr lang="en-US" sz="3200" b="1" dirty="0"/>
              <a:t>When Pilate saw that he could prevail nothing, but that rather a tumult was made, he took water, and washed his hands before the multitude, saying, I am innocent of the blood of this just person: see ye to it.</a:t>
            </a:r>
          </a:p>
          <a:p>
            <a:r>
              <a:rPr lang="en-US" sz="3200" b="1" baseline="30000" dirty="0"/>
              <a:t>25 </a:t>
            </a:r>
            <a:r>
              <a:rPr lang="en-US" sz="3200" b="1" dirty="0"/>
              <a:t>Then answered all the people, and said, His blood be on us, and on our children.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30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Who are the ‘they’?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7030A0"/>
                </a:solidFill>
              </a:rPr>
              <a:t>The Soldiers .   </a:t>
            </a:r>
            <a:r>
              <a:rPr lang="en-US" sz="3600" b="1" dirty="0" smtClean="0"/>
              <a:t>Exactly right!</a:t>
            </a:r>
          </a:p>
          <a:p>
            <a:r>
              <a:rPr lang="en-US" sz="3600" b="1" dirty="0" smtClean="0"/>
              <a:t> Matt. 27: </a:t>
            </a:r>
            <a:r>
              <a:rPr lang="en-US" sz="4000" b="1" baseline="30000" dirty="0"/>
              <a:t>27 </a:t>
            </a:r>
            <a:r>
              <a:rPr lang="en-US" sz="4000" b="1" dirty="0"/>
              <a:t>Then the soldiers of the governor took Jesus into the common hall</a:t>
            </a:r>
            <a:r>
              <a:rPr lang="en-US" sz="3600" dirty="0"/>
              <a:t>,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0193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Who are the ‘they”?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/>
              <a:t>TheJews</a:t>
            </a:r>
            <a:r>
              <a:rPr lang="en-US" sz="4800" b="1" dirty="0" smtClean="0"/>
              <a:t>.   </a:t>
            </a:r>
            <a:r>
              <a:rPr lang="en-US" sz="4400" b="1" dirty="0" smtClean="0"/>
              <a:t>Exactly right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Peter tells us in Acts 2:36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88749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00B050"/>
                </a:solidFill>
              </a:rPr>
              <a:t>Why?   They Rejected Jesus</a:t>
            </a:r>
            <a:endParaRPr lang="en-US" sz="4000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Who is responsible today ? 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4919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6525" y="390430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00B050"/>
                </a:solidFill>
              </a:rPr>
              <a:t>#1. They who reject His commands!</a:t>
            </a:r>
            <a:endParaRPr lang="en-US" sz="4000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Col.3:17</a:t>
            </a:r>
          </a:p>
          <a:p>
            <a:r>
              <a:rPr lang="en-US" sz="4000" b="1" dirty="0" smtClean="0"/>
              <a:t>Matt.28:18-20</a:t>
            </a:r>
          </a:p>
          <a:p>
            <a:r>
              <a:rPr lang="en-US" sz="4000" b="1" dirty="0" smtClean="0"/>
              <a:t>Col. 1:18</a:t>
            </a:r>
          </a:p>
          <a:p>
            <a:r>
              <a:rPr lang="en-US" sz="4000" b="1" dirty="0" smtClean="0"/>
              <a:t>Eph.1:22,23</a:t>
            </a:r>
          </a:p>
          <a:p>
            <a:r>
              <a:rPr lang="en-US" sz="4000" b="1" dirty="0" smtClean="0"/>
              <a:t>Matt.17:1-5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6305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u="sng" dirty="0" smtClean="0">
                <a:solidFill>
                  <a:srgbClr val="00B050"/>
                </a:solidFill>
              </a:rPr>
              <a:t>2.  They who will not </a:t>
            </a:r>
            <a:br>
              <a:rPr lang="en-US" sz="4000" b="1" u="sng" dirty="0" smtClean="0">
                <a:solidFill>
                  <a:srgbClr val="00B050"/>
                </a:solidFill>
              </a:rPr>
            </a:br>
            <a:r>
              <a:rPr lang="en-US" sz="4000" b="1" u="sng" dirty="0" smtClean="0">
                <a:solidFill>
                  <a:srgbClr val="00B050"/>
                </a:solidFill>
              </a:rPr>
              <a:t>follow him.</a:t>
            </a:r>
            <a:endParaRPr lang="en-US" sz="4000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Matt.16:24</a:t>
            </a:r>
            <a:endParaRPr lang="en-US" sz="4400" b="1" dirty="0">
              <a:solidFill>
                <a:srgbClr val="0070C0"/>
              </a:solidFill>
            </a:endParaRPr>
          </a:p>
          <a:p>
            <a:r>
              <a:rPr lang="en-US" sz="4400" b="1" dirty="0" smtClean="0">
                <a:solidFill>
                  <a:srgbClr val="0070C0"/>
                </a:solidFill>
              </a:rPr>
              <a:t>Matt.19:16-22</a:t>
            </a:r>
          </a:p>
          <a:p>
            <a:r>
              <a:rPr lang="en-US" sz="4400" b="1" dirty="0" smtClean="0">
                <a:solidFill>
                  <a:srgbClr val="0070C0"/>
                </a:solidFill>
              </a:rPr>
              <a:t>I Pet.2:21</a:t>
            </a:r>
            <a:endParaRPr lang="en-US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3.  They who will not be a 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member of His church!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Mat.16:18   Upon this rock I will build my church!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Acts 2:47    And the Lord added to the church  Such as should be saved. 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Eph.4:4-6   There is One Body….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Eph.1:22,23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19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B050"/>
                </a:solidFill>
              </a:rPr>
              <a:t>Just like Pilate, Just like the Soldiers;</a:t>
            </a:r>
            <a:br>
              <a:rPr lang="en-US" b="1" i="1" dirty="0" smtClean="0">
                <a:solidFill>
                  <a:srgbClr val="00B050"/>
                </a:solidFill>
              </a:rPr>
            </a:br>
            <a:r>
              <a:rPr lang="en-US" b="1" i="1" dirty="0" smtClean="0">
                <a:solidFill>
                  <a:srgbClr val="00B050"/>
                </a:solidFill>
              </a:rPr>
              <a:t>Just like the Jews….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Many today put the ‘crown of thorns’ upon Jesus.</a:t>
            </a:r>
          </a:p>
          <a:p>
            <a:r>
              <a:rPr lang="en-US" sz="3200" b="1" dirty="0" smtClean="0">
                <a:solidFill>
                  <a:srgbClr val="7030A0"/>
                </a:solidFill>
              </a:rPr>
              <a:t>They do not respect Him; do not</a:t>
            </a:r>
          </a:p>
          <a:p>
            <a:r>
              <a:rPr lang="en-US" sz="3200" b="1" dirty="0" smtClean="0">
                <a:solidFill>
                  <a:srgbClr val="7030A0"/>
                </a:solidFill>
              </a:rPr>
              <a:t>Believe in Him; and will not  obey</a:t>
            </a:r>
          </a:p>
          <a:p>
            <a:r>
              <a:rPr lang="en-US" sz="3200" b="1" dirty="0" smtClean="0">
                <a:solidFill>
                  <a:srgbClr val="7030A0"/>
                </a:solidFill>
              </a:rPr>
              <a:t>Him.!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01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How About You </a:t>
            </a:r>
            <a:br>
              <a:rPr lang="en-US" sz="4000" b="1" dirty="0" smtClean="0">
                <a:solidFill>
                  <a:srgbClr val="7030A0"/>
                </a:solidFill>
              </a:rPr>
            </a:br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    and I?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3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532" y="599440"/>
            <a:ext cx="8915400" cy="6258560"/>
          </a:xfrm>
        </p:spPr>
        <p:txBody>
          <a:bodyPr>
            <a:normAutofit/>
          </a:bodyPr>
          <a:lstStyle/>
          <a:p>
            <a:r>
              <a:rPr lang="en-US" sz="3600" baseline="30000" dirty="0"/>
              <a:t>26 </a:t>
            </a:r>
            <a:r>
              <a:rPr lang="en-US" sz="3600" dirty="0"/>
              <a:t>Then released he Barabbas unto them: and when he had scourged Jesus, he delivered him to be crucified.</a:t>
            </a:r>
          </a:p>
          <a:p>
            <a:r>
              <a:rPr lang="en-US" sz="3600" baseline="30000" dirty="0"/>
              <a:t>27 </a:t>
            </a:r>
            <a:r>
              <a:rPr lang="en-US" sz="3600" dirty="0"/>
              <a:t>Then the soldiers of the governor took Jesus into the common hall, and gathered unto him the whole band of soldiers.</a:t>
            </a:r>
          </a:p>
          <a:p>
            <a:r>
              <a:rPr lang="en-US" sz="3600" baseline="30000" dirty="0"/>
              <a:t>28 </a:t>
            </a:r>
            <a:r>
              <a:rPr lang="en-US" sz="3600" dirty="0"/>
              <a:t>And they stripped him, and put on him a scarlet robe.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7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7520" y="213360"/>
            <a:ext cx="9757092" cy="5697862"/>
          </a:xfrm>
        </p:spPr>
        <p:txBody>
          <a:bodyPr>
            <a:normAutofit/>
          </a:bodyPr>
          <a:lstStyle/>
          <a:p>
            <a:r>
              <a:rPr lang="en-US" sz="4000" b="1" baseline="30000" dirty="0"/>
              <a:t>29 </a:t>
            </a:r>
            <a:r>
              <a:rPr lang="en-US" sz="4000" b="1" dirty="0"/>
              <a:t>And when they had platted a </a:t>
            </a:r>
            <a:r>
              <a:rPr lang="en-US" sz="4000" b="1" i="1" u="sng" dirty="0">
                <a:solidFill>
                  <a:srgbClr val="FF0000"/>
                </a:solidFill>
              </a:rPr>
              <a:t>crown of thorns</a:t>
            </a:r>
            <a:r>
              <a:rPr lang="en-US" sz="4000" b="1" dirty="0"/>
              <a:t>, they put it upon his head, and a reed in his right hand: and they bowed the knee before him, and mocked him, saying, Hail, King of the Jews!</a:t>
            </a:r>
          </a:p>
        </p:txBody>
      </p:sp>
    </p:spTree>
    <p:extLst>
      <p:ext uri="{BB962C8B-B14F-4D97-AF65-F5344CB8AC3E}">
        <p14:creationId xmlns:p14="http://schemas.microsoft.com/office/powerpoint/2010/main" val="403693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8812" y="386080"/>
            <a:ext cx="8915400" cy="6471920"/>
          </a:xfrm>
        </p:spPr>
        <p:txBody>
          <a:bodyPr>
            <a:normAutofit/>
          </a:bodyPr>
          <a:lstStyle/>
          <a:p>
            <a:r>
              <a:rPr lang="en-US" sz="4400" b="1" baseline="30000" dirty="0"/>
              <a:t>30 </a:t>
            </a:r>
            <a:r>
              <a:rPr lang="en-US" sz="4400" b="1" dirty="0"/>
              <a:t>And they spit upon him, </a:t>
            </a:r>
            <a:endParaRPr lang="en-US" sz="4400" b="1" dirty="0" smtClean="0"/>
          </a:p>
          <a:p>
            <a:r>
              <a:rPr lang="en-US" sz="4400" b="1" dirty="0" smtClean="0"/>
              <a:t>and </a:t>
            </a:r>
            <a:r>
              <a:rPr lang="en-US" sz="4400" b="1" dirty="0"/>
              <a:t>took the reed, </a:t>
            </a:r>
            <a:endParaRPr lang="en-US" sz="4400" b="1" dirty="0" smtClean="0"/>
          </a:p>
          <a:p>
            <a:r>
              <a:rPr lang="en-US" sz="4400" b="1" dirty="0" smtClean="0"/>
              <a:t>and </a:t>
            </a:r>
            <a:r>
              <a:rPr lang="en-US" sz="4400" b="1" dirty="0"/>
              <a:t>smote him on the head.</a:t>
            </a:r>
          </a:p>
        </p:txBody>
      </p:sp>
    </p:spTree>
    <p:extLst>
      <p:ext uri="{BB962C8B-B14F-4D97-AF65-F5344CB8AC3E}">
        <p14:creationId xmlns:p14="http://schemas.microsoft.com/office/powerpoint/2010/main" val="317794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1840" y="182880"/>
            <a:ext cx="9482772" cy="6461760"/>
          </a:xfrm>
        </p:spPr>
        <p:txBody>
          <a:bodyPr/>
          <a:lstStyle/>
          <a:p>
            <a:r>
              <a:rPr lang="en-US" sz="3600" b="1" baseline="30000" dirty="0"/>
              <a:t>31 </a:t>
            </a:r>
            <a:r>
              <a:rPr lang="en-US" sz="3600" b="1" dirty="0"/>
              <a:t>And after that they had mocked him, they took the robe off from him, and put his own raiment on him, and led him away to crucify him.</a:t>
            </a:r>
          </a:p>
          <a:p>
            <a:r>
              <a:rPr lang="en-US" sz="3600" b="1" baseline="30000" dirty="0"/>
              <a:t>32 </a:t>
            </a:r>
            <a:r>
              <a:rPr lang="en-US" sz="3600" b="1" dirty="0"/>
              <a:t>And as they came out, they found a man of Cyrene, Simon by name: him they compelled to bear his cross.</a:t>
            </a:r>
          </a:p>
          <a:p>
            <a:r>
              <a:rPr lang="en-US" sz="3600" b="1" baseline="30000" dirty="0"/>
              <a:t>33 </a:t>
            </a:r>
            <a:r>
              <a:rPr lang="en-US" sz="3600" b="1" dirty="0"/>
              <a:t>And when they were come unto a place called Golgotha, that is to say, a place of a skull,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48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2160" y="345440"/>
            <a:ext cx="9462452" cy="6370320"/>
          </a:xfrm>
        </p:spPr>
        <p:txBody>
          <a:bodyPr>
            <a:normAutofit lnSpcReduction="10000"/>
          </a:bodyPr>
          <a:lstStyle/>
          <a:p>
            <a:r>
              <a:rPr lang="en-US" sz="3600" b="1" baseline="30000" dirty="0"/>
              <a:t>34 </a:t>
            </a:r>
            <a:r>
              <a:rPr lang="en-US" sz="3600" b="1" dirty="0"/>
              <a:t>They gave him vinegar to drink mingled with gall: and when he had tasted thereof, he would not drink.</a:t>
            </a:r>
          </a:p>
          <a:p>
            <a:r>
              <a:rPr lang="en-US" sz="3600" b="1" baseline="30000" dirty="0"/>
              <a:t>35 </a:t>
            </a:r>
            <a:r>
              <a:rPr lang="en-US" sz="3600" b="1" u="sng" dirty="0"/>
              <a:t>And they crucified him</a:t>
            </a:r>
            <a:r>
              <a:rPr lang="en-US" sz="3600" b="1" dirty="0"/>
              <a:t>, and parted his garments, casting lots: that it might be fulfilled which was spoken by the prophet, They parted my garments among them, and upon my vesture did they cast lots.</a:t>
            </a:r>
          </a:p>
          <a:p>
            <a:r>
              <a:rPr lang="en-US" sz="3600" b="1" baseline="30000" dirty="0"/>
              <a:t>36 </a:t>
            </a:r>
            <a:r>
              <a:rPr lang="en-US" sz="3600" b="1" dirty="0"/>
              <a:t>And sitting down they watched him there;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33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2880"/>
            <a:ext cx="9523412" cy="6563360"/>
          </a:xfrm>
        </p:spPr>
        <p:txBody>
          <a:bodyPr>
            <a:normAutofit/>
          </a:bodyPr>
          <a:lstStyle/>
          <a:p>
            <a:r>
              <a:rPr lang="en-US" sz="5200" b="1" baseline="30000" dirty="0"/>
              <a:t>37 </a:t>
            </a:r>
            <a:r>
              <a:rPr lang="en-US" sz="5200" b="1" dirty="0"/>
              <a:t>And set up over his head his accusation written, </a:t>
            </a:r>
            <a:r>
              <a:rPr lang="en-US" sz="5200" b="1" cap="small" dirty="0"/>
              <a:t>This Is Jesus The King Of The Jews</a:t>
            </a:r>
            <a:r>
              <a:rPr lang="en-US" sz="5200" b="1" dirty="0"/>
              <a:t>.</a:t>
            </a:r>
          </a:p>
          <a:p>
            <a:r>
              <a:rPr lang="en-US" sz="5200" b="1" baseline="30000" dirty="0"/>
              <a:t>38 </a:t>
            </a:r>
            <a:r>
              <a:rPr lang="en-US" sz="5200" b="1" dirty="0"/>
              <a:t>Then were there two thieves crucified with him, one on the right hand, and another on the left.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8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Things mentioned about the</a:t>
            </a:r>
            <a:br>
              <a:rPr lang="en-US" b="1" i="1" dirty="0" smtClean="0">
                <a:solidFill>
                  <a:srgbClr val="7030A0"/>
                </a:solidFill>
              </a:rPr>
            </a:br>
            <a:r>
              <a:rPr lang="en-US" b="1" i="1" dirty="0" smtClean="0">
                <a:solidFill>
                  <a:srgbClr val="7030A0"/>
                </a:solidFill>
              </a:rPr>
              <a:t>head of Jesus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They put  </a:t>
            </a:r>
            <a:r>
              <a:rPr lang="en-US" sz="4400" b="1" u="sng" dirty="0" smtClean="0">
                <a:solidFill>
                  <a:srgbClr val="7030A0"/>
                </a:solidFill>
              </a:rPr>
              <a:t>a crown of thorns </a:t>
            </a:r>
            <a:r>
              <a:rPr lang="en-US" sz="4400" b="1" dirty="0" smtClean="0"/>
              <a:t>upon his head…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33960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349</Words>
  <Application>Microsoft Office PowerPoint</Application>
  <PresentationFormat>Widescreen</PresentationFormat>
  <Paragraphs>78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Gothic</vt:lpstr>
      <vt:lpstr>Wingdings 3</vt:lpstr>
      <vt:lpstr>Wisp</vt:lpstr>
      <vt:lpstr>Crown of Thorns</vt:lpstr>
      <vt:lpstr>Matt. 27:24--38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Things mentioned about the head of Jesus</vt:lpstr>
      <vt:lpstr>What was put on Jesus’ head…</vt:lpstr>
      <vt:lpstr>What kind of thorns were used?</vt:lpstr>
      <vt:lpstr>Try to visualize the crown, twisted and put on Jesus head!</vt:lpstr>
      <vt:lpstr>PowerPoint Presentation</vt:lpstr>
      <vt:lpstr>Think of the One Upon whom the ‘crown of thorns’ was placed!</vt:lpstr>
      <vt:lpstr>Think of the Mockery!</vt:lpstr>
      <vt:lpstr>A reed was put in his hand</vt:lpstr>
      <vt:lpstr>PowerPoint Presentation</vt:lpstr>
      <vt:lpstr>Think of the Pain, Agony Jesus was going through…</vt:lpstr>
      <vt:lpstr>Who was guilty of this awful deed?</vt:lpstr>
      <vt:lpstr>Who are the ‘they’?</vt:lpstr>
      <vt:lpstr>Who are the ‘they”?</vt:lpstr>
      <vt:lpstr>Why?   They Rejected Jesus</vt:lpstr>
      <vt:lpstr>#1. They who reject His commands!</vt:lpstr>
      <vt:lpstr>2.  They who will not  follow him.</vt:lpstr>
      <vt:lpstr>3.  They who will not be a  member of His church!</vt:lpstr>
      <vt:lpstr>Just like Pilate, Just like the Soldiers; Just like the Jews….</vt:lpstr>
      <vt:lpstr>How About You       and I?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Crown of Thorns</dc:title>
  <dc:creator>mac</dc:creator>
  <cp:lastModifiedBy>mac</cp:lastModifiedBy>
  <cp:revision>14</cp:revision>
  <cp:lastPrinted>2016-09-18T01:09:22Z</cp:lastPrinted>
  <dcterms:created xsi:type="dcterms:W3CDTF">2016-09-16T00:31:10Z</dcterms:created>
  <dcterms:modified xsi:type="dcterms:W3CDTF">2016-09-18T01:20:50Z</dcterms:modified>
</cp:coreProperties>
</file>