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312" r:id="rId3"/>
    <p:sldId id="309" r:id="rId4"/>
    <p:sldId id="310" r:id="rId5"/>
    <p:sldId id="311" r:id="rId6"/>
    <p:sldId id="256" r:id="rId7"/>
    <p:sldId id="284" r:id="rId8"/>
    <p:sldId id="282" r:id="rId9"/>
    <p:sldId id="329" r:id="rId10"/>
    <p:sldId id="261" r:id="rId11"/>
    <p:sldId id="301" r:id="rId12"/>
    <p:sldId id="263" r:id="rId13"/>
    <p:sldId id="259" r:id="rId14"/>
    <p:sldId id="286" r:id="rId15"/>
    <p:sldId id="262" r:id="rId16"/>
    <p:sldId id="319" r:id="rId17"/>
    <p:sldId id="292" r:id="rId18"/>
    <p:sldId id="316" r:id="rId19"/>
    <p:sldId id="260" r:id="rId20"/>
    <p:sldId id="320" r:id="rId21"/>
    <p:sldId id="293" r:id="rId22"/>
    <p:sldId id="264" r:id="rId23"/>
    <p:sldId id="321" r:id="rId24"/>
    <p:sldId id="294" r:id="rId25"/>
    <p:sldId id="268" r:id="rId26"/>
    <p:sldId id="322" r:id="rId27"/>
    <p:sldId id="295" r:id="rId28"/>
    <p:sldId id="270" r:id="rId29"/>
    <p:sldId id="323" r:id="rId30"/>
    <p:sldId id="296" r:id="rId31"/>
    <p:sldId id="271" r:id="rId32"/>
    <p:sldId id="325" r:id="rId33"/>
    <p:sldId id="298" r:id="rId34"/>
    <p:sldId id="302" r:id="rId35"/>
    <p:sldId id="330" r:id="rId36"/>
    <p:sldId id="300" r:id="rId37"/>
    <p:sldId id="276" r:id="rId38"/>
    <p:sldId id="278" r:id="rId39"/>
    <p:sldId id="287" r:id="rId40"/>
    <p:sldId id="304" r:id="rId41"/>
    <p:sldId id="328" r:id="rId42"/>
    <p:sldId id="313" r:id="rId43"/>
    <p:sldId id="314" r:id="rId44"/>
    <p:sldId id="315" r:id="rId45"/>
    <p:sldId id="305" r:id="rId46"/>
    <p:sldId id="318" r:id="rId47"/>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8" d="100"/>
          <a:sy n="98" d="100"/>
        </p:scale>
        <p:origin x="11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F9F064-F5CE-4C4B-BB54-0B2D4A42816D}"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3614310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9F064-F5CE-4C4B-BB54-0B2D4A42816D}"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2314756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9F064-F5CE-4C4B-BB54-0B2D4A42816D}"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1959388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9F064-F5CE-4C4B-BB54-0B2D4A42816D}"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1743791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F9F064-F5CE-4C4B-BB54-0B2D4A42816D}" type="datetimeFigureOut">
              <a:rPr lang="en-US" smtClean="0"/>
              <a:t>3/16/2018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1690578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F9F064-F5CE-4C4B-BB54-0B2D4A42816D}"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1394857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F9F064-F5CE-4C4B-BB54-0B2D4A42816D}" type="datetimeFigureOut">
              <a:rPr lang="en-US" smtClean="0"/>
              <a:t>3/16/2018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254934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F9F064-F5CE-4C4B-BB54-0B2D4A42816D}" type="datetimeFigureOut">
              <a:rPr lang="en-US" smtClean="0"/>
              <a:t>3/16/2018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1289113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9F064-F5CE-4C4B-BB54-0B2D4A42816D}" type="datetimeFigureOut">
              <a:rPr lang="en-US" smtClean="0"/>
              <a:t>3/16/2018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158038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9F064-F5CE-4C4B-BB54-0B2D4A42816D}"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356023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9F064-F5CE-4C4B-BB54-0B2D4A42816D}" type="datetimeFigureOut">
              <a:rPr lang="en-US" smtClean="0"/>
              <a:t>3/16/2018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8713A0-7D17-425C-BA55-E9F59975D849}" type="slidenum">
              <a:rPr lang="en-US" smtClean="0"/>
              <a:t>‹#›</a:t>
            </a:fld>
            <a:endParaRPr lang="en-US"/>
          </a:p>
        </p:txBody>
      </p:sp>
    </p:spTree>
    <p:extLst>
      <p:ext uri="{BB962C8B-B14F-4D97-AF65-F5344CB8AC3E}">
        <p14:creationId xmlns:p14="http://schemas.microsoft.com/office/powerpoint/2010/main" val="3126655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9F064-F5CE-4C4B-BB54-0B2D4A42816D}" type="datetimeFigureOut">
              <a:rPr lang="en-US" smtClean="0"/>
              <a:t>3/16/2018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713A0-7D17-425C-BA55-E9F59975D849}" type="slidenum">
              <a:rPr lang="en-US" smtClean="0"/>
              <a:t>‹#›</a:t>
            </a:fld>
            <a:endParaRPr lang="en-US"/>
          </a:p>
        </p:txBody>
      </p:sp>
    </p:spTree>
    <p:extLst>
      <p:ext uri="{BB962C8B-B14F-4D97-AF65-F5344CB8AC3E}">
        <p14:creationId xmlns:p14="http://schemas.microsoft.com/office/powerpoint/2010/main" val="161900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biblehub.com/romans/12-2.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tudylight.org/desk/index.cgi?q1=1%20Peter+1:7&amp;t1=en_na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studylight.org/desk/index.cgi?q1=Philippians+2:17&amp;t1=en_na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studylight.org/desk/index.cgi?q1=Mark+12:33&amp;t1=en_na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studylight.org/desk/index.cgi?q1=Hosea+14:2&amp;t1=en_na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5884699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7030A0"/>
                </a:solidFill>
              </a:rPr>
              <a:t>The Offering of Spiritual Sacrifices</a:t>
            </a:r>
            <a:br>
              <a:rPr lang="en-US" b="1" dirty="0" smtClean="0">
                <a:solidFill>
                  <a:srgbClr val="7030A0"/>
                </a:solidFill>
              </a:rPr>
            </a:br>
            <a:r>
              <a:rPr lang="en-US" b="1" dirty="0" smtClean="0">
                <a:solidFill>
                  <a:srgbClr val="7030A0"/>
                </a:solidFill>
              </a:rPr>
              <a:t>was long ago prophesied.  </a:t>
            </a:r>
            <a:endParaRPr lang="en-US" b="1" dirty="0">
              <a:solidFill>
                <a:srgbClr val="7030A0"/>
              </a:solidFill>
            </a:endParaRPr>
          </a:p>
        </p:txBody>
      </p:sp>
      <p:sp>
        <p:nvSpPr>
          <p:cNvPr id="3" name="Content Placeholder 2"/>
          <p:cNvSpPr>
            <a:spLocks noGrp="1"/>
          </p:cNvSpPr>
          <p:nvPr>
            <p:ph idx="1"/>
          </p:nvPr>
        </p:nvSpPr>
        <p:spPr/>
        <p:txBody>
          <a:bodyPr>
            <a:normAutofit/>
          </a:bodyPr>
          <a:lstStyle/>
          <a:p>
            <a:r>
              <a:rPr lang="en-US" sz="4800" b="1" u="sng" dirty="0" smtClean="0"/>
              <a:t>To Offer Up Spiritual Sacrifices</a:t>
            </a:r>
          </a:p>
          <a:p>
            <a:r>
              <a:rPr lang="en-US" sz="4400" dirty="0" smtClean="0"/>
              <a:t> Mal. 3:3  </a:t>
            </a:r>
            <a:r>
              <a:rPr lang="en-US" sz="4400" dirty="0" smtClean="0">
                <a:effectLst/>
              </a:rPr>
              <a:t>"And he will sit as a refiner and purifier of silver, and he will purify the sons of Levi, and refine them as gold and silver;</a:t>
            </a:r>
            <a:r>
              <a:rPr lang="en-US" sz="4400" b="1" u="sng" dirty="0" smtClean="0">
                <a:solidFill>
                  <a:srgbClr val="FF0000"/>
                </a:solidFill>
                <a:effectLst/>
              </a:rPr>
              <a:t> and they shall offer unto Jehovah offerings in righteousness."</a:t>
            </a:r>
            <a:endParaRPr lang="en-US" sz="4400" b="1" u="sng" dirty="0">
              <a:solidFill>
                <a:srgbClr val="FF0000"/>
              </a:solidFill>
            </a:endParaRPr>
          </a:p>
        </p:txBody>
      </p:sp>
    </p:spTree>
    <p:extLst>
      <p:ext uri="{BB962C8B-B14F-4D97-AF65-F5344CB8AC3E}">
        <p14:creationId xmlns:p14="http://schemas.microsoft.com/office/powerpoint/2010/main" val="9684630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50"/>
                </a:solidFill>
              </a:rPr>
              <a:t>Romans 12:1-2</a:t>
            </a:r>
            <a:endParaRPr lang="en-US" b="1" u="sng" dirty="0">
              <a:solidFill>
                <a:srgbClr val="00B050"/>
              </a:solidFill>
            </a:endParaRPr>
          </a:p>
        </p:txBody>
      </p:sp>
      <p:sp>
        <p:nvSpPr>
          <p:cNvPr id="3" name="Content Placeholder 2"/>
          <p:cNvSpPr>
            <a:spLocks noGrp="1"/>
          </p:cNvSpPr>
          <p:nvPr>
            <p:ph idx="1"/>
          </p:nvPr>
        </p:nvSpPr>
        <p:spPr>
          <a:xfrm>
            <a:off x="0" y="1825624"/>
            <a:ext cx="12192000" cy="5032375"/>
          </a:xfrm>
        </p:spPr>
        <p:txBody>
          <a:bodyPr>
            <a:normAutofit/>
          </a:bodyPr>
          <a:lstStyle/>
          <a:p>
            <a:r>
              <a:rPr lang="en-US" sz="4000" dirty="0" smtClean="0"/>
              <a:t>I </a:t>
            </a:r>
            <a:r>
              <a:rPr lang="en-US" sz="4000" dirty="0"/>
              <a:t>beseech you therefore, brethren, by the mercies of God, that ye present your bodies </a:t>
            </a:r>
            <a:r>
              <a:rPr lang="en-US" sz="4000" b="1" i="1" u="sng" dirty="0">
                <a:solidFill>
                  <a:srgbClr val="FF0000"/>
                </a:solidFill>
              </a:rPr>
              <a:t>a living sacrifice</a:t>
            </a:r>
            <a:r>
              <a:rPr lang="en-US" sz="4000" dirty="0"/>
              <a:t>, holy, acceptable unto God, </a:t>
            </a:r>
            <a:r>
              <a:rPr lang="en-US" sz="4000" i="1" dirty="0"/>
              <a:t>which is</a:t>
            </a:r>
            <a:r>
              <a:rPr lang="en-US" sz="4000" dirty="0"/>
              <a:t> your reasonable service. </a:t>
            </a:r>
            <a:r>
              <a:rPr lang="en-US" sz="4000" b="1" dirty="0">
                <a:hlinkClick r:id="rId2"/>
              </a:rPr>
              <a:t>2</a:t>
            </a:r>
            <a:r>
              <a:rPr lang="en-US" sz="4000" dirty="0"/>
              <a:t>And be not conformed to this world: but be ye transformed by the renewing of your mind, that ye may prove what </a:t>
            </a:r>
            <a:r>
              <a:rPr lang="en-US" sz="4000" i="1" dirty="0"/>
              <a:t>is</a:t>
            </a:r>
            <a:r>
              <a:rPr lang="en-US" sz="4000" dirty="0"/>
              <a:t> that good, and acceptable, and perfect, will of God.</a:t>
            </a:r>
          </a:p>
        </p:txBody>
      </p:sp>
    </p:spTree>
    <p:extLst>
      <p:ext uri="{BB962C8B-B14F-4D97-AF65-F5344CB8AC3E}">
        <p14:creationId xmlns:p14="http://schemas.microsoft.com/office/powerpoint/2010/main" val="4200039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4000" b="1" u="sng" dirty="0" smtClean="0">
                <a:solidFill>
                  <a:srgbClr val="FF0000"/>
                </a:solidFill>
                <a:effectLst/>
              </a:rPr>
              <a:t>"The Lord will not come simply </a:t>
            </a:r>
          </a:p>
          <a:p>
            <a:r>
              <a:rPr lang="en-US" sz="4000" b="1" u="sng" dirty="0" smtClean="0">
                <a:solidFill>
                  <a:srgbClr val="FF0000"/>
                </a:solidFill>
                <a:effectLst/>
              </a:rPr>
              <a:t>as a judge of the heathen, but as </a:t>
            </a:r>
          </a:p>
          <a:p>
            <a:r>
              <a:rPr lang="en-US" sz="4000" b="1" u="sng" dirty="0" smtClean="0">
                <a:solidFill>
                  <a:srgbClr val="FF0000"/>
                </a:solidFill>
                <a:effectLst/>
              </a:rPr>
              <a:t>a judge of His own as well."</a:t>
            </a:r>
            <a:endParaRPr lang="en-US" sz="4000" b="1" u="sng" dirty="0">
              <a:solidFill>
                <a:srgbClr val="FF0000"/>
              </a:solidFill>
            </a:endParaRPr>
          </a:p>
        </p:txBody>
      </p:sp>
    </p:spTree>
    <p:extLst>
      <p:ext uri="{BB962C8B-B14F-4D97-AF65-F5344CB8AC3E}">
        <p14:creationId xmlns:p14="http://schemas.microsoft.com/office/powerpoint/2010/main" val="2167626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dirty="0" smtClean="0">
                <a:effectLst/>
              </a:rPr>
              <a:t>"The proof of your faith, being more precious than gold ... proved by fire ... ye are built up a spiritual house ... a holy priesthood </a:t>
            </a:r>
            <a:r>
              <a:rPr lang="en-US" sz="4400" b="1" u="sng" dirty="0" smtClean="0">
                <a:solidFill>
                  <a:srgbClr val="FF0000"/>
                </a:solidFill>
                <a:effectLst/>
              </a:rPr>
              <a:t>to offer up spiritual sacrifices to God by Jesus Christ, </a:t>
            </a:r>
            <a:r>
              <a:rPr lang="en-US" sz="4400" dirty="0" smtClean="0">
                <a:effectLst/>
              </a:rPr>
              <a:t>etc. (</a:t>
            </a:r>
            <a:r>
              <a:rPr lang="en-US" sz="4400" dirty="0">
                <a:hlinkClick r:id="rId2"/>
              </a:rPr>
              <a:t>1 Peter 1:7</a:t>
            </a:r>
            <a:r>
              <a:rPr lang="en-US" sz="4400" dirty="0" smtClean="0">
                <a:effectLst/>
              </a:rPr>
              <a:t>; 2:5).</a:t>
            </a:r>
            <a:endParaRPr lang="en-US" sz="4400" dirty="0"/>
          </a:p>
        </p:txBody>
      </p:sp>
    </p:spTree>
    <p:extLst>
      <p:ext uri="{BB962C8B-B14F-4D97-AF65-F5344CB8AC3E}">
        <p14:creationId xmlns:p14="http://schemas.microsoft.com/office/powerpoint/2010/main" val="1342835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u="sng" dirty="0" smtClean="0">
                <a:solidFill>
                  <a:srgbClr val="7030A0"/>
                </a:solidFill>
              </a:rPr>
              <a:t>In the New Covenant…the Law of Christ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sz="3900" dirty="0"/>
              <a:t>In this dispensation, the bloody sacrifices of the Mosaic law are replaced by </a:t>
            </a:r>
            <a:endParaRPr lang="en-US" sz="3900" dirty="0" smtClean="0"/>
          </a:p>
          <a:p>
            <a:r>
              <a:rPr lang="en-US" sz="3900" b="1" u="sng" dirty="0">
                <a:solidFill>
                  <a:srgbClr val="FF0000"/>
                </a:solidFill>
              </a:rPr>
              <a:t> </a:t>
            </a:r>
            <a:r>
              <a:rPr lang="en-US" sz="3900" b="1" u="sng" dirty="0" smtClean="0">
                <a:solidFill>
                  <a:srgbClr val="FF0000"/>
                </a:solidFill>
              </a:rPr>
              <a:t>    </a:t>
            </a:r>
            <a:r>
              <a:rPr lang="en-US" sz="5400" b="1" u="sng" dirty="0">
                <a:solidFill>
                  <a:srgbClr val="FF0000"/>
                </a:solidFill>
              </a:rPr>
              <a:t>S</a:t>
            </a:r>
            <a:r>
              <a:rPr lang="en-US" sz="5400" b="1" u="sng" dirty="0" smtClean="0">
                <a:solidFill>
                  <a:srgbClr val="FF0000"/>
                </a:solidFill>
              </a:rPr>
              <a:t>piritual </a:t>
            </a:r>
            <a:r>
              <a:rPr lang="en-US" sz="5400" b="1" u="sng" dirty="0">
                <a:solidFill>
                  <a:srgbClr val="FF0000"/>
                </a:solidFill>
              </a:rPr>
              <a:t>sacrifices. </a:t>
            </a:r>
            <a:endParaRPr lang="en-US" sz="5400" b="1" u="sng" dirty="0" smtClean="0">
              <a:solidFill>
                <a:srgbClr val="FF0000"/>
              </a:solidFill>
            </a:endParaRPr>
          </a:p>
          <a:p>
            <a:endParaRPr lang="en-US" dirty="0"/>
          </a:p>
          <a:p>
            <a:endParaRPr lang="en-US" dirty="0" smtClean="0"/>
          </a:p>
          <a:p>
            <a:endParaRPr lang="en-US" sz="4000" b="1" dirty="0"/>
          </a:p>
          <a:p>
            <a:r>
              <a:rPr lang="en-US" sz="4000" b="1" dirty="0" smtClean="0"/>
              <a:t>These </a:t>
            </a:r>
            <a:r>
              <a:rPr lang="en-US" sz="4000" b="1" dirty="0"/>
              <a:t>must be distinguished from the One Great Sacrifice of the blood of Christ for all men, which is the atonement for sin.</a:t>
            </a:r>
          </a:p>
          <a:p>
            <a:endParaRPr lang="en-US" dirty="0"/>
          </a:p>
        </p:txBody>
      </p:sp>
    </p:spTree>
    <p:extLst>
      <p:ext uri="{BB962C8B-B14F-4D97-AF65-F5344CB8AC3E}">
        <p14:creationId xmlns:p14="http://schemas.microsoft.com/office/powerpoint/2010/main" val="124422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What are some of the sacrifices </a:t>
            </a:r>
            <a:br>
              <a:rPr lang="en-US" b="1" u="sng" dirty="0" smtClean="0">
                <a:solidFill>
                  <a:srgbClr val="FF0000"/>
                </a:solidFill>
              </a:rPr>
            </a:br>
            <a:r>
              <a:rPr lang="en-US" b="1" u="sng" dirty="0" smtClean="0">
                <a:solidFill>
                  <a:srgbClr val="FF0000"/>
                </a:solidFill>
              </a:rPr>
              <a:t>that are made by Christians today?</a:t>
            </a:r>
            <a:endParaRPr lang="en-US" b="1" u="sng" dirty="0">
              <a:solidFill>
                <a:srgbClr val="FF0000"/>
              </a:solidFill>
            </a:endParaRPr>
          </a:p>
        </p:txBody>
      </p:sp>
      <p:sp>
        <p:nvSpPr>
          <p:cNvPr id="3" name="Content Placeholder 2"/>
          <p:cNvSpPr>
            <a:spLocks noGrp="1"/>
          </p:cNvSpPr>
          <p:nvPr>
            <p:ph idx="1"/>
          </p:nvPr>
        </p:nvSpPr>
        <p:spPr/>
        <p:txBody>
          <a:bodyPr>
            <a:normAutofit/>
          </a:bodyPr>
          <a:lstStyle/>
          <a:p>
            <a:r>
              <a:rPr lang="en-US" sz="4800" b="1" dirty="0" smtClean="0">
                <a:effectLst/>
              </a:rPr>
              <a:t>The sacrifices "in righteousness" offered by the Christian include</a:t>
            </a:r>
            <a:endParaRPr lang="en-US" sz="4800" b="1" dirty="0"/>
          </a:p>
        </p:txBody>
      </p:sp>
    </p:spTree>
    <p:extLst>
      <p:ext uri="{BB962C8B-B14F-4D97-AF65-F5344CB8AC3E}">
        <p14:creationId xmlns:p14="http://schemas.microsoft.com/office/powerpoint/2010/main" val="13756411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rPr>
              <a:t>Time is come!   When Christians offer</a:t>
            </a:r>
            <a:br>
              <a:rPr lang="en-US" b="1" dirty="0" smtClean="0">
                <a:solidFill>
                  <a:schemeClr val="accent2">
                    <a:lumMod val="50000"/>
                  </a:schemeClr>
                </a:solidFill>
              </a:rPr>
            </a:br>
            <a:r>
              <a:rPr lang="en-US" b="1" dirty="0" smtClean="0">
                <a:solidFill>
                  <a:schemeClr val="accent2">
                    <a:lumMod val="50000"/>
                  </a:schemeClr>
                </a:solidFill>
              </a:rPr>
              <a:t>God what He desires!</a:t>
            </a:r>
            <a:endParaRPr lang="en-US" b="1" dirty="0">
              <a:solidFill>
                <a:schemeClr val="accent2">
                  <a:lumMod val="50000"/>
                </a:schemeClr>
              </a:solidFill>
            </a:endParaRPr>
          </a:p>
        </p:txBody>
      </p:sp>
      <p:sp>
        <p:nvSpPr>
          <p:cNvPr id="3" name="Content Placeholder 2"/>
          <p:cNvSpPr>
            <a:spLocks noGrp="1"/>
          </p:cNvSpPr>
          <p:nvPr>
            <p:ph idx="1"/>
          </p:nvPr>
        </p:nvSpPr>
        <p:spPr/>
        <p:txBody>
          <a:bodyPr>
            <a:normAutofit/>
          </a:bodyPr>
          <a:lstStyle/>
          <a:p>
            <a:r>
              <a:rPr lang="en-US" sz="7200" b="1" dirty="0" smtClean="0"/>
              <a:t>Heb. 11:6</a:t>
            </a:r>
            <a:endParaRPr lang="en-US" sz="7200" b="1" dirty="0"/>
          </a:p>
        </p:txBody>
      </p:sp>
    </p:spTree>
    <p:extLst>
      <p:ext uri="{BB962C8B-B14F-4D97-AF65-F5344CB8AC3E}">
        <p14:creationId xmlns:p14="http://schemas.microsoft.com/office/powerpoint/2010/main" val="3176029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821" y="0"/>
            <a:ext cx="12114179" cy="6858000"/>
          </a:xfrm>
        </p:spPr>
      </p:pic>
    </p:spTree>
    <p:extLst>
      <p:ext uri="{BB962C8B-B14F-4D97-AF65-F5344CB8AC3E}">
        <p14:creationId xmlns:p14="http://schemas.microsoft.com/office/powerpoint/2010/main" val="3380289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464" y="690664"/>
            <a:ext cx="11149519" cy="6021320"/>
          </a:xfrm>
        </p:spPr>
        <p:txBody>
          <a:bodyPr>
            <a:normAutofit/>
          </a:bodyPr>
          <a:lstStyle/>
          <a:p>
            <a:r>
              <a:rPr lang="en-US" sz="3600" b="1" dirty="0" smtClean="0"/>
              <a:t>What to do when ‘hard times’ come!</a:t>
            </a:r>
          </a:p>
          <a:p>
            <a:endParaRPr lang="en-US" sz="3600" b="1" dirty="0"/>
          </a:p>
          <a:p>
            <a:r>
              <a:rPr lang="en-US" sz="3600" b="1" dirty="0" smtClean="0"/>
              <a:t>Have faith, faith, faith!   </a:t>
            </a:r>
            <a:endParaRPr lang="en-US" sz="3600" b="1" dirty="0"/>
          </a:p>
        </p:txBody>
      </p:sp>
    </p:spTree>
    <p:extLst>
      <p:ext uri="{BB962C8B-B14F-4D97-AF65-F5344CB8AC3E}">
        <p14:creationId xmlns:p14="http://schemas.microsoft.com/office/powerpoint/2010/main" val="4098520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1" y="136187"/>
            <a:ext cx="11926111" cy="6634264"/>
          </a:xfrm>
        </p:spPr>
        <p:txBody>
          <a:bodyPr>
            <a:normAutofit fontScale="92500" lnSpcReduction="10000"/>
          </a:bodyPr>
          <a:lstStyle/>
          <a:p>
            <a:r>
              <a:rPr lang="en-US" sz="4400" b="1" u="sng" dirty="0">
                <a:solidFill>
                  <a:srgbClr val="FF0000"/>
                </a:solidFill>
              </a:rPr>
              <a:t>O</a:t>
            </a:r>
            <a:r>
              <a:rPr lang="en-US" sz="4400" b="1" u="sng" dirty="0" smtClean="0">
                <a:solidFill>
                  <a:srgbClr val="FF0000"/>
                </a:solidFill>
                <a:effectLst/>
              </a:rPr>
              <a:t>ur faith</a:t>
            </a:r>
          </a:p>
          <a:p>
            <a:r>
              <a:rPr lang="en-US" sz="4400" b="1" u="sng" dirty="0" smtClean="0">
                <a:solidFill>
                  <a:srgbClr val="FF0000"/>
                </a:solidFill>
              </a:rPr>
              <a:t> James 1:6</a:t>
            </a:r>
            <a:r>
              <a:rPr lang="en-US" sz="4400" dirty="0"/>
              <a:t>But let him ask in faith, nothing wavering. For he that </a:t>
            </a:r>
            <a:r>
              <a:rPr lang="en-US" sz="4400" dirty="0" err="1"/>
              <a:t>wavereth</a:t>
            </a:r>
            <a:r>
              <a:rPr lang="en-US" sz="4400" dirty="0"/>
              <a:t> is like a wave of the sea driven with the wind and tossed.</a:t>
            </a:r>
            <a:endParaRPr lang="en-US" sz="4400" b="1" u="sng" dirty="0" smtClean="0">
              <a:solidFill>
                <a:srgbClr val="FF0000"/>
              </a:solidFill>
              <a:effectLst/>
            </a:endParaRPr>
          </a:p>
          <a:p>
            <a:endParaRPr lang="en-US" sz="4400" b="1" u="sng" dirty="0" smtClean="0">
              <a:solidFill>
                <a:srgbClr val="FF0000"/>
              </a:solidFill>
              <a:effectLst/>
            </a:endParaRPr>
          </a:p>
          <a:p>
            <a:r>
              <a:rPr lang="en-US" sz="4400" b="1" u="sng" dirty="0" smtClean="0">
                <a:solidFill>
                  <a:srgbClr val="FF0000"/>
                </a:solidFill>
                <a:effectLst/>
              </a:rPr>
              <a:t> (</a:t>
            </a:r>
            <a:r>
              <a:rPr lang="en-US" sz="4400" b="1" u="sng" dirty="0">
                <a:solidFill>
                  <a:srgbClr val="FF0000"/>
                </a:solidFill>
                <a:hlinkClick r:id="rId2"/>
              </a:rPr>
              <a:t>Philippians 2:17</a:t>
            </a:r>
            <a:r>
              <a:rPr lang="en-US" sz="4400" b="1" u="sng" dirty="0" smtClean="0">
                <a:solidFill>
                  <a:srgbClr val="FF0000"/>
                </a:solidFill>
                <a:effectLst/>
              </a:rPr>
              <a:t>),</a:t>
            </a:r>
            <a:r>
              <a:rPr lang="en-US" sz="4400" b="1" u="sng" baseline="30000" dirty="0" smtClean="0">
                <a:solidFill>
                  <a:srgbClr val="FF0000"/>
                </a:solidFill>
              </a:rPr>
              <a:t> </a:t>
            </a:r>
          </a:p>
          <a:p>
            <a:r>
              <a:rPr lang="en-US" sz="4400" b="1" baseline="30000" dirty="0" smtClean="0"/>
              <a:t>17 </a:t>
            </a:r>
            <a:r>
              <a:rPr lang="en-US" sz="4400" b="1" dirty="0" smtClean="0"/>
              <a:t>Yea, and if I be offered upon the sacrifice and service of your </a:t>
            </a:r>
            <a:r>
              <a:rPr lang="en-US" sz="4400" b="1" u="sng" dirty="0" smtClean="0"/>
              <a:t>faith</a:t>
            </a:r>
            <a:r>
              <a:rPr lang="en-US" sz="4400" b="1" dirty="0" smtClean="0"/>
              <a:t>, I joy, and rejoice with you all</a:t>
            </a:r>
            <a:r>
              <a:rPr lang="en-US" sz="4400" b="1" dirty="0" smtClean="0">
                <a:effectLst/>
              </a:rPr>
              <a:t> </a:t>
            </a:r>
          </a:p>
          <a:p>
            <a:r>
              <a:rPr lang="en-US" sz="4400" b="1" dirty="0"/>
              <a:t> </a:t>
            </a:r>
            <a:r>
              <a:rPr lang="en-US" sz="4400" b="1" dirty="0" smtClean="0"/>
              <a:t> Heb. 11:1</a:t>
            </a:r>
          </a:p>
          <a:p>
            <a:r>
              <a:rPr lang="en-US" sz="4400" b="1" dirty="0"/>
              <a:t> </a:t>
            </a:r>
            <a:r>
              <a:rPr lang="en-US" sz="4400" b="1" dirty="0" smtClean="0"/>
              <a:t> Heb. 11:6</a:t>
            </a:r>
          </a:p>
          <a:p>
            <a:r>
              <a:rPr lang="en-US" sz="4400" b="1" dirty="0"/>
              <a:t> </a:t>
            </a:r>
            <a:r>
              <a:rPr lang="en-US" sz="4400" b="1" dirty="0" smtClean="0"/>
              <a:t> Rom. 10:17</a:t>
            </a:r>
            <a:endParaRPr lang="en-US" sz="4400" b="1" dirty="0"/>
          </a:p>
        </p:txBody>
      </p:sp>
    </p:spTree>
    <p:extLst>
      <p:ext uri="{BB962C8B-B14F-4D97-AF65-F5344CB8AC3E}">
        <p14:creationId xmlns:p14="http://schemas.microsoft.com/office/powerpoint/2010/main" val="2066908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1753" cy="6750996"/>
          </a:xfrm>
        </p:spPr>
        <p:txBody>
          <a:bodyPr/>
          <a:lstStyle/>
          <a:p>
            <a:endParaRPr lang="en-US" dirty="0" smtClean="0"/>
          </a:p>
          <a:p>
            <a:r>
              <a:rPr lang="en-US" sz="4000" dirty="0" smtClean="0"/>
              <a:t>Isa.45:8 </a:t>
            </a:r>
            <a:r>
              <a:rPr lang="en-US" sz="4000" baseline="30000" dirty="0" smtClean="0"/>
              <a:t>8</a:t>
            </a:r>
            <a:r>
              <a:rPr lang="en-US" sz="4000" baseline="30000" dirty="0"/>
              <a:t> </a:t>
            </a:r>
            <a:r>
              <a:rPr lang="en-US" sz="4000" dirty="0"/>
              <a:t>Drop down, ye heavens, from above</a:t>
            </a:r>
            <a:r>
              <a:rPr lang="en-US" sz="4000" dirty="0" smtClean="0"/>
              <a:t>,</a:t>
            </a:r>
          </a:p>
          <a:p>
            <a:r>
              <a:rPr lang="en-US" sz="4000" dirty="0" smtClean="0"/>
              <a:t> </a:t>
            </a:r>
            <a:r>
              <a:rPr lang="en-US" sz="4000" dirty="0"/>
              <a:t>and let the skies </a:t>
            </a:r>
            <a:r>
              <a:rPr lang="en-US" sz="4000" u="sng" dirty="0"/>
              <a:t>pour down righteousness</a:t>
            </a:r>
            <a:r>
              <a:rPr lang="en-US" sz="4000" dirty="0" smtClean="0"/>
              <a:t>:</a:t>
            </a:r>
          </a:p>
          <a:p>
            <a:r>
              <a:rPr lang="en-US" sz="4000" dirty="0" smtClean="0"/>
              <a:t> </a:t>
            </a:r>
            <a:r>
              <a:rPr lang="en-US" sz="4000" dirty="0"/>
              <a:t>let the earth open, and let them bring </a:t>
            </a:r>
            <a:r>
              <a:rPr lang="en-US" sz="4000" dirty="0" smtClean="0"/>
              <a:t>forth</a:t>
            </a:r>
          </a:p>
          <a:p>
            <a:r>
              <a:rPr lang="en-US" sz="4000" dirty="0" smtClean="0"/>
              <a:t> </a:t>
            </a:r>
            <a:r>
              <a:rPr lang="en-US" sz="4000" dirty="0"/>
              <a:t>salvation, and let righteousness spring up </a:t>
            </a:r>
            <a:endParaRPr lang="en-US" sz="4000" dirty="0" smtClean="0"/>
          </a:p>
          <a:p>
            <a:r>
              <a:rPr lang="en-US" sz="4000" dirty="0" smtClean="0"/>
              <a:t>together</a:t>
            </a:r>
            <a:r>
              <a:rPr lang="en-US" sz="4000" dirty="0"/>
              <a:t>; I the </a:t>
            </a:r>
            <a:r>
              <a:rPr lang="en-US" sz="4000" cap="small" dirty="0"/>
              <a:t>Lord</a:t>
            </a:r>
            <a:r>
              <a:rPr lang="en-US" sz="4000" dirty="0"/>
              <a:t> have created it</a:t>
            </a:r>
          </a:p>
          <a:p>
            <a:endParaRPr lang="en-US" dirty="0"/>
          </a:p>
        </p:txBody>
      </p:sp>
    </p:spTree>
    <p:extLst>
      <p:ext uri="{BB962C8B-B14F-4D97-AF65-F5344CB8AC3E}">
        <p14:creationId xmlns:p14="http://schemas.microsoft.com/office/powerpoint/2010/main" val="17279257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rPr>
              <a:t>Time is come…to be people who are</a:t>
            </a:r>
            <a:br>
              <a:rPr lang="en-US" b="1" dirty="0" smtClean="0">
                <a:solidFill>
                  <a:schemeClr val="accent2">
                    <a:lumMod val="50000"/>
                  </a:schemeClr>
                </a:solidFill>
              </a:rPr>
            </a:br>
            <a:r>
              <a:rPr lang="en-US" b="1" dirty="0" smtClean="0">
                <a:solidFill>
                  <a:schemeClr val="accent2">
                    <a:lumMod val="50000"/>
                  </a:schemeClr>
                </a:solidFill>
              </a:rPr>
              <a:t>full of love</a:t>
            </a:r>
            <a:r>
              <a:rPr lang="en-US" dirty="0" smtClean="0"/>
              <a: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03416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1655903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01209" cy="6750996"/>
          </a:xfrm>
        </p:spPr>
        <p:txBody>
          <a:bodyPr>
            <a:normAutofit lnSpcReduction="10000"/>
          </a:bodyPr>
          <a:lstStyle/>
          <a:p>
            <a:r>
              <a:rPr lang="en-US" sz="4000" b="1" u="sng" dirty="0">
                <a:solidFill>
                  <a:srgbClr val="FF0000"/>
                </a:solidFill>
              </a:rPr>
              <a:t>T</a:t>
            </a:r>
            <a:r>
              <a:rPr lang="en-US" sz="4000" b="1" u="sng" dirty="0" smtClean="0">
                <a:solidFill>
                  <a:srgbClr val="FF0000"/>
                </a:solidFill>
                <a:effectLst/>
              </a:rPr>
              <a:t>he love of God</a:t>
            </a:r>
          </a:p>
          <a:p>
            <a:r>
              <a:rPr lang="en-US" sz="4000" b="1" u="sng" dirty="0">
                <a:solidFill>
                  <a:srgbClr val="FF0000"/>
                </a:solidFill>
              </a:rPr>
              <a:t> </a:t>
            </a:r>
            <a:r>
              <a:rPr lang="en-US" sz="4000" b="1" u="sng" dirty="0" smtClean="0">
                <a:solidFill>
                  <a:srgbClr val="FF0000"/>
                </a:solidFill>
              </a:rPr>
              <a:t> John 15:13</a:t>
            </a:r>
            <a:r>
              <a:rPr lang="en-US" sz="4000" dirty="0"/>
              <a:t>Greater love hath no man than this, that a man lay down his life for his friends</a:t>
            </a:r>
            <a:r>
              <a:rPr lang="en-US" sz="4000" b="1" u="sng" dirty="0" smtClean="0">
                <a:solidFill>
                  <a:srgbClr val="FF0000"/>
                </a:solidFill>
              </a:rPr>
              <a:t> </a:t>
            </a:r>
            <a:endParaRPr lang="en-US" sz="4000" b="1" u="sng" dirty="0">
              <a:solidFill>
                <a:srgbClr val="FF0000"/>
              </a:solidFill>
            </a:endParaRPr>
          </a:p>
          <a:p>
            <a:r>
              <a:rPr lang="en-US" sz="4000" b="1" u="sng" dirty="0" smtClean="0">
                <a:solidFill>
                  <a:srgbClr val="FF0000"/>
                </a:solidFill>
                <a:effectLst/>
              </a:rPr>
              <a:t> (</a:t>
            </a:r>
            <a:r>
              <a:rPr lang="en-US" sz="4000" b="1" u="sng" dirty="0">
                <a:solidFill>
                  <a:srgbClr val="FF0000"/>
                </a:solidFill>
                <a:hlinkClick r:id="rId2"/>
              </a:rPr>
              <a:t>Mark 12:33</a:t>
            </a:r>
            <a:r>
              <a:rPr lang="en-US" sz="4000" b="1" u="sng" dirty="0" smtClean="0">
                <a:solidFill>
                  <a:srgbClr val="FF0000"/>
                </a:solidFill>
                <a:effectLst/>
              </a:rPr>
              <a:t>),</a:t>
            </a:r>
          </a:p>
          <a:p>
            <a:r>
              <a:rPr lang="en-US" sz="4000" dirty="0" smtClean="0">
                <a:effectLst/>
              </a:rPr>
              <a:t> </a:t>
            </a:r>
            <a:r>
              <a:rPr lang="en-US" sz="4000" baseline="30000" dirty="0" smtClean="0"/>
              <a:t>33 </a:t>
            </a:r>
            <a:r>
              <a:rPr lang="en-US" sz="4000" dirty="0" smtClean="0"/>
              <a:t>And to love him with all the heart, and with all the understanding, and with all the soul, and with all the strength, and to love his </a:t>
            </a:r>
            <a:r>
              <a:rPr lang="en-US" sz="4000" dirty="0" err="1" smtClean="0"/>
              <a:t>neighbour</a:t>
            </a:r>
            <a:r>
              <a:rPr lang="en-US" sz="4000" dirty="0" smtClean="0"/>
              <a:t> as himself, is more than all whole burnt offerings and sacrifices.</a:t>
            </a:r>
            <a:r>
              <a:rPr lang="en-US" sz="4000" dirty="0" smtClean="0">
                <a:effectLst/>
              </a:rPr>
              <a:t> </a:t>
            </a:r>
          </a:p>
          <a:p>
            <a:r>
              <a:rPr lang="en-US" sz="4000" dirty="0"/>
              <a:t> </a:t>
            </a:r>
            <a:r>
              <a:rPr lang="en-US" sz="4000" dirty="0" smtClean="0"/>
              <a:t>  I John 4:8</a:t>
            </a:r>
          </a:p>
          <a:p>
            <a:r>
              <a:rPr lang="en-US" sz="4000" dirty="0"/>
              <a:t> </a:t>
            </a:r>
            <a:r>
              <a:rPr lang="en-US" sz="4000" dirty="0" smtClean="0"/>
              <a:t>  John 13:34-35  by this shall all men know..</a:t>
            </a:r>
          </a:p>
          <a:p>
            <a:r>
              <a:rPr lang="en-US" sz="4000" dirty="0"/>
              <a:t> </a:t>
            </a:r>
            <a:r>
              <a:rPr lang="en-US" sz="4000" dirty="0" smtClean="0"/>
              <a:t>  Matt. 22:36-39</a:t>
            </a:r>
            <a:endParaRPr lang="en-US" sz="4000" dirty="0"/>
          </a:p>
        </p:txBody>
      </p:sp>
    </p:spTree>
    <p:extLst>
      <p:ext uri="{BB962C8B-B14F-4D97-AF65-F5344CB8AC3E}">
        <p14:creationId xmlns:p14="http://schemas.microsoft.com/office/powerpoint/2010/main" val="1529936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Time is come</a:t>
            </a:r>
            <a:r>
              <a:rPr lang="en-US" dirty="0" smtClean="0"/>
              <a:t>, for us to watch our</a:t>
            </a:r>
            <a:br>
              <a:rPr lang="en-US" dirty="0" smtClean="0"/>
            </a:br>
            <a:r>
              <a:rPr lang="en-US" dirty="0" smtClean="0"/>
              <a:t>words!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626556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566170"/>
          </a:xfrm>
        </p:spPr>
      </p:pic>
    </p:spTree>
    <p:extLst>
      <p:ext uri="{BB962C8B-B14F-4D97-AF65-F5344CB8AC3E}">
        <p14:creationId xmlns:p14="http://schemas.microsoft.com/office/powerpoint/2010/main" val="20794835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70" y="0"/>
            <a:ext cx="12102830" cy="6858000"/>
          </a:xfrm>
        </p:spPr>
        <p:txBody>
          <a:bodyPr>
            <a:normAutofit/>
          </a:bodyPr>
          <a:lstStyle/>
          <a:p>
            <a:r>
              <a:rPr lang="en-US" sz="4000" b="1" u="sng" dirty="0">
                <a:solidFill>
                  <a:srgbClr val="FF0000"/>
                </a:solidFill>
              </a:rPr>
              <a:t>O</a:t>
            </a:r>
            <a:r>
              <a:rPr lang="en-US" sz="4000" b="1" u="sng" dirty="0" smtClean="0">
                <a:solidFill>
                  <a:srgbClr val="FF0000"/>
                </a:solidFill>
                <a:effectLst/>
              </a:rPr>
              <a:t>ur words, "the calves of our lips" </a:t>
            </a:r>
            <a:r>
              <a:rPr lang="en-US" sz="4000" dirty="0" smtClean="0">
                <a:effectLst/>
              </a:rPr>
              <a:t>(</a:t>
            </a:r>
            <a:r>
              <a:rPr lang="en-US" sz="4000" dirty="0" smtClean="0">
                <a:hlinkClick r:id="rId2"/>
              </a:rPr>
              <a:t>Hosea 14:2</a:t>
            </a:r>
            <a:r>
              <a:rPr lang="en-US" sz="4000" dirty="0" smtClean="0">
                <a:effectLst/>
              </a:rPr>
              <a:t>),</a:t>
            </a:r>
          </a:p>
          <a:p>
            <a:r>
              <a:rPr lang="en-US" sz="4000" baseline="30000" dirty="0" smtClean="0"/>
              <a:t>2      </a:t>
            </a:r>
            <a:r>
              <a:rPr lang="en-US" sz="4000" dirty="0" smtClean="0"/>
              <a:t>Take with you words, and turn to the </a:t>
            </a:r>
            <a:r>
              <a:rPr lang="en-US" sz="4000" cap="small" dirty="0" smtClean="0">
                <a:effectLst/>
              </a:rPr>
              <a:t>Lord</a:t>
            </a:r>
            <a:r>
              <a:rPr lang="en-US" sz="4000" dirty="0" smtClean="0"/>
              <a:t>: say unto him, Take away all iniquity, and receive us graciously: so will we render the calves of our lips.</a:t>
            </a:r>
          </a:p>
          <a:p>
            <a:r>
              <a:rPr lang="en-US" sz="4800" b="1" baseline="30000" dirty="0" smtClean="0">
                <a:solidFill>
                  <a:srgbClr val="002060"/>
                </a:solidFill>
              </a:rPr>
              <a:t>Prov. 18: 21</a:t>
            </a:r>
            <a:r>
              <a:rPr lang="en-US" sz="4000" b="1" baseline="30000" dirty="0">
                <a:solidFill>
                  <a:srgbClr val="002060"/>
                </a:solidFill>
              </a:rPr>
              <a:t> </a:t>
            </a:r>
            <a:r>
              <a:rPr lang="en-US" sz="4000" b="1" dirty="0">
                <a:solidFill>
                  <a:srgbClr val="002060"/>
                </a:solidFill>
              </a:rPr>
              <a:t>Death and life are in the power of the tongue: and they that love it shall eat the fruit thereof</a:t>
            </a:r>
            <a:endParaRPr lang="en-US" sz="4000" b="1" dirty="0" smtClean="0">
              <a:solidFill>
                <a:srgbClr val="002060"/>
              </a:solidFill>
            </a:endParaRPr>
          </a:p>
          <a:p>
            <a:r>
              <a:rPr lang="en-US" sz="4000" dirty="0"/>
              <a:t> </a:t>
            </a:r>
            <a:r>
              <a:rPr lang="en-US" sz="4000" dirty="0" smtClean="0"/>
              <a:t>  Psalm. 19:14  </a:t>
            </a:r>
          </a:p>
          <a:p>
            <a:r>
              <a:rPr lang="en-US" sz="4000" dirty="0"/>
              <a:t> </a:t>
            </a:r>
            <a:r>
              <a:rPr lang="en-US" sz="4000" dirty="0" smtClean="0"/>
              <a:t>  Matt. 12:36-37</a:t>
            </a:r>
          </a:p>
          <a:p>
            <a:r>
              <a:rPr lang="en-US" sz="4000" dirty="0"/>
              <a:t> </a:t>
            </a:r>
            <a:r>
              <a:rPr lang="en-US" sz="4000" dirty="0" smtClean="0"/>
              <a:t>  </a:t>
            </a:r>
            <a:endParaRPr lang="en-US" sz="4000" dirty="0"/>
          </a:p>
        </p:txBody>
      </p:sp>
    </p:spTree>
    <p:extLst>
      <p:ext uri="{BB962C8B-B14F-4D97-AF65-F5344CB8AC3E}">
        <p14:creationId xmlns:p14="http://schemas.microsoft.com/office/powerpoint/2010/main" val="4684058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50000"/>
                  </a:schemeClr>
                </a:solidFill>
              </a:rPr>
              <a:t>Time is come</a:t>
            </a:r>
            <a:r>
              <a:rPr lang="en-US" dirty="0" smtClean="0"/>
              <a:t>, for us to show our</a:t>
            </a:r>
            <a:br>
              <a:rPr lang="en-US" dirty="0" smtClean="0"/>
            </a:br>
            <a:r>
              <a:rPr lang="en-US" dirty="0" smtClean="0"/>
              <a:t>faith by confessing Jesus in our lives!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12593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820" y="0"/>
            <a:ext cx="12269820" cy="6858000"/>
          </a:xfrm>
        </p:spPr>
      </p:pic>
    </p:spTree>
    <p:extLst>
      <p:ext uri="{BB962C8B-B14F-4D97-AF65-F5344CB8AC3E}">
        <p14:creationId xmlns:p14="http://schemas.microsoft.com/office/powerpoint/2010/main" val="32897176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0"/>
            <a:ext cx="11935838" cy="6789906"/>
          </a:xfrm>
        </p:spPr>
        <p:txBody>
          <a:bodyPr>
            <a:normAutofit fontScale="85000" lnSpcReduction="20000"/>
          </a:bodyPr>
          <a:lstStyle/>
          <a:p>
            <a:r>
              <a:rPr lang="en-US" sz="4200" b="1" u="sng" dirty="0" smtClean="0">
                <a:solidFill>
                  <a:srgbClr val="FF0000"/>
                </a:solidFill>
              </a:rPr>
              <a:t>Our Confession of Christ  </a:t>
            </a:r>
          </a:p>
          <a:p>
            <a:r>
              <a:rPr lang="en-US" sz="4200" b="1" u="sng" dirty="0" smtClean="0">
                <a:solidFill>
                  <a:srgbClr val="FF0000"/>
                </a:solidFill>
              </a:rPr>
              <a:t>(</a:t>
            </a:r>
            <a:r>
              <a:rPr lang="en-US" sz="4200" dirty="0" smtClean="0"/>
              <a:t>Romans </a:t>
            </a:r>
            <a:r>
              <a:rPr lang="en-US" sz="4200" dirty="0"/>
              <a:t>10:9 </a:t>
            </a:r>
            <a:r>
              <a:rPr lang="en-US" sz="4200" baseline="30000" dirty="0"/>
              <a:t> </a:t>
            </a:r>
            <a:r>
              <a:rPr lang="en-US" sz="4200" dirty="0"/>
              <a:t>That if thou shalt confess with </a:t>
            </a:r>
          </a:p>
          <a:p>
            <a:r>
              <a:rPr lang="en-US" sz="4200" dirty="0"/>
              <a:t>thy mouth the Lord Jesus, and shalt believe </a:t>
            </a:r>
          </a:p>
          <a:p>
            <a:r>
              <a:rPr lang="en-US" sz="4200" dirty="0"/>
              <a:t>in thine heart that God hath raised him from </a:t>
            </a:r>
          </a:p>
          <a:p>
            <a:r>
              <a:rPr lang="en-US" sz="4200" dirty="0"/>
              <a:t>the dead, thou shalt be saved </a:t>
            </a:r>
            <a:r>
              <a:rPr lang="en-US" sz="4200" dirty="0" smtClean="0"/>
              <a:t> </a:t>
            </a:r>
          </a:p>
          <a:p>
            <a:r>
              <a:rPr lang="en-US" sz="4200" b="1" u="sng" dirty="0">
                <a:solidFill>
                  <a:srgbClr val="FF0000"/>
                </a:solidFill>
              </a:rPr>
              <a:t>(Hebrews 13:15-16)</a:t>
            </a:r>
          </a:p>
          <a:p>
            <a:r>
              <a:rPr lang="en-US" sz="4200" baseline="30000" dirty="0"/>
              <a:t>15 </a:t>
            </a:r>
            <a:r>
              <a:rPr lang="en-US" sz="4200" dirty="0"/>
              <a:t>By him therefore let us offer the sacrifice of praise to God continually, that is, the fruit of our lips giving thanks to his name.</a:t>
            </a:r>
          </a:p>
          <a:p>
            <a:endParaRPr lang="en-US" sz="4200" dirty="0" smtClean="0"/>
          </a:p>
          <a:p>
            <a:r>
              <a:rPr lang="en-US" sz="4200" baseline="30000" dirty="0" smtClean="0"/>
              <a:t>16 </a:t>
            </a:r>
            <a:r>
              <a:rPr lang="en-US" sz="4200" dirty="0" smtClean="0"/>
              <a:t>But to do good and to communicate forget not: </a:t>
            </a:r>
            <a:r>
              <a:rPr lang="en-US" sz="4200" b="1" u="sng" dirty="0" smtClean="0"/>
              <a:t>for with such sacrifices God </a:t>
            </a:r>
            <a:r>
              <a:rPr lang="en-US" sz="4200" dirty="0" smtClean="0"/>
              <a:t>is well pleased.</a:t>
            </a:r>
          </a:p>
          <a:p>
            <a:r>
              <a:rPr lang="en-US" sz="4200" dirty="0"/>
              <a:t> </a:t>
            </a:r>
            <a:r>
              <a:rPr lang="en-US" sz="4200" dirty="0" smtClean="0"/>
              <a:t> Matt. 10:32-33</a:t>
            </a:r>
          </a:p>
          <a:p>
            <a:r>
              <a:rPr lang="en-US" sz="4200" dirty="0"/>
              <a:t> </a:t>
            </a:r>
            <a:r>
              <a:rPr lang="en-US" sz="4200" dirty="0" smtClean="0"/>
              <a:t> Phil. 1:27</a:t>
            </a:r>
          </a:p>
          <a:p>
            <a:endParaRPr lang="en-US" dirty="0"/>
          </a:p>
        </p:txBody>
      </p:sp>
    </p:spTree>
    <p:extLst>
      <p:ext uri="{BB962C8B-B14F-4D97-AF65-F5344CB8AC3E}">
        <p14:creationId xmlns:p14="http://schemas.microsoft.com/office/powerpoint/2010/main" val="33198835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2">
                    <a:lumMod val="50000"/>
                  </a:schemeClr>
                </a:solidFill>
              </a:rPr>
              <a:t>The Time is come </a:t>
            </a:r>
            <a:r>
              <a:rPr lang="en-US" dirty="0" smtClean="0"/>
              <a:t>…for everyone to be </a:t>
            </a:r>
            <a:br>
              <a:rPr lang="en-US" dirty="0" smtClean="0"/>
            </a:br>
            <a:r>
              <a:rPr lang="en-US" dirty="0" smtClean="0"/>
              <a:t>baptized!</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857254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3557"/>
            <a:ext cx="12052570" cy="6666622"/>
          </a:xfrm>
        </p:spPr>
        <p:txBody>
          <a:bodyPr/>
          <a:lstStyle/>
          <a:p>
            <a:endParaRPr lang="en-US" sz="3600" baseline="30000" dirty="0" smtClean="0"/>
          </a:p>
          <a:p>
            <a:r>
              <a:rPr lang="en-US" sz="4400" b="1" u="sng" baseline="30000" dirty="0" smtClean="0"/>
              <a:t>I Pet.4: 11</a:t>
            </a:r>
            <a:r>
              <a:rPr lang="en-US" sz="3600" baseline="30000" dirty="0"/>
              <a:t> </a:t>
            </a:r>
            <a:r>
              <a:rPr lang="en-US" sz="3600" dirty="0"/>
              <a:t>If any man speak, let him speak as the oracles of God; if any man minister, let him do it as of the ability which God giveth: </a:t>
            </a:r>
            <a:r>
              <a:rPr lang="en-US" sz="3600" b="1" u="sng" dirty="0">
                <a:solidFill>
                  <a:schemeClr val="accent6">
                    <a:lumMod val="75000"/>
                  </a:schemeClr>
                </a:solidFill>
              </a:rPr>
              <a:t>that God in all things may be glorified through Jesus Christ</a:t>
            </a:r>
            <a:r>
              <a:rPr lang="en-US" sz="3600" dirty="0"/>
              <a:t>, to whom be praise and dominion for ever and ever. Amen.</a:t>
            </a:r>
          </a:p>
          <a:p>
            <a:r>
              <a:rPr lang="en-US" sz="3600" baseline="30000" dirty="0"/>
              <a:t>12 </a:t>
            </a:r>
            <a:r>
              <a:rPr lang="en-US" sz="3600" dirty="0"/>
              <a:t>Beloved, think it not strange concerning the fiery trial which is to try you, as though some strange thing happened unto you:</a:t>
            </a:r>
          </a:p>
          <a:p>
            <a:r>
              <a:rPr lang="en-US" sz="3600" baseline="30000" dirty="0"/>
              <a:t>13 </a:t>
            </a:r>
            <a:r>
              <a:rPr lang="en-US" sz="3600" dirty="0"/>
              <a:t>But rejoice, inasmuch as ye are partakers of Christ's sufferings; that, when his glory shall be revealed, ye may be glad also with exceeding joy.</a:t>
            </a:r>
          </a:p>
          <a:p>
            <a:endParaRPr lang="en-US" dirty="0"/>
          </a:p>
        </p:txBody>
      </p:sp>
    </p:spTree>
    <p:extLst>
      <p:ext uri="{BB962C8B-B14F-4D97-AF65-F5344CB8AC3E}">
        <p14:creationId xmlns:p14="http://schemas.microsoft.com/office/powerpoint/2010/main" val="15651062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285" y="83023"/>
            <a:ext cx="10515600" cy="1325563"/>
          </a:xfrm>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83022"/>
            <a:ext cx="12192000" cy="6774977"/>
          </a:xfrm>
        </p:spPr>
      </p:pic>
    </p:spTree>
    <p:extLst>
      <p:ext uri="{BB962C8B-B14F-4D97-AF65-F5344CB8AC3E}">
        <p14:creationId xmlns:p14="http://schemas.microsoft.com/office/powerpoint/2010/main" val="16172614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69" y="-1"/>
            <a:ext cx="12012039" cy="6858001"/>
          </a:xfrm>
        </p:spPr>
        <p:txBody>
          <a:bodyPr>
            <a:normAutofit/>
          </a:bodyPr>
          <a:lstStyle/>
          <a:p>
            <a:r>
              <a:rPr lang="en-US" sz="4000" b="1" u="sng" dirty="0" smtClean="0">
                <a:solidFill>
                  <a:srgbClr val="FF0000"/>
                </a:solidFill>
              </a:rPr>
              <a:t>Our Baptism into Christ  Romans 12:1</a:t>
            </a:r>
          </a:p>
          <a:p>
            <a:r>
              <a:rPr lang="en-US" sz="4000" dirty="0" smtClean="0"/>
              <a:t>I beseech you therefore, brethren, by the mercies of God, that ye</a:t>
            </a:r>
            <a:r>
              <a:rPr lang="en-US" sz="4000" b="1" u="sng" dirty="0" smtClean="0"/>
              <a:t> present your bodies a living sacrifice</a:t>
            </a:r>
            <a:r>
              <a:rPr lang="en-US" sz="4000" dirty="0" smtClean="0"/>
              <a:t>, holy, acceptable unto God, which is your reasonable service</a:t>
            </a:r>
          </a:p>
          <a:p>
            <a:r>
              <a:rPr lang="en-US" sz="4000" dirty="0"/>
              <a:t> </a:t>
            </a:r>
            <a:r>
              <a:rPr lang="en-US" sz="4000" dirty="0" smtClean="0"/>
              <a:t>  Only way to get into Christ.  Gal. 3:27</a:t>
            </a:r>
          </a:p>
          <a:p>
            <a:r>
              <a:rPr lang="en-US" sz="4000" dirty="0"/>
              <a:t> </a:t>
            </a:r>
            <a:r>
              <a:rPr lang="en-US" sz="4000" dirty="0" smtClean="0"/>
              <a:t>  Only way to get into His </a:t>
            </a:r>
            <a:r>
              <a:rPr lang="en-US" sz="4000" dirty="0" err="1" smtClean="0"/>
              <a:t>body,the</a:t>
            </a:r>
            <a:r>
              <a:rPr lang="en-US" sz="4000" dirty="0" smtClean="0"/>
              <a:t> church</a:t>
            </a:r>
          </a:p>
          <a:p>
            <a:r>
              <a:rPr lang="en-US" sz="4000" dirty="0"/>
              <a:t> </a:t>
            </a:r>
            <a:r>
              <a:rPr lang="en-US" sz="4000" dirty="0" smtClean="0"/>
              <a:t>      I Cor. 12:13</a:t>
            </a:r>
          </a:p>
          <a:p>
            <a:r>
              <a:rPr lang="en-US" sz="4000" dirty="0"/>
              <a:t> </a:t>
            </a:r>
            <a:r>
              <a:rPr lang="en-US" sz="4000" dirty="0" smtClean="0"/>
              <a:t> One of the first things that was done after the </a:t>
            </a:r>
          </a:p>
          <a:p>
            <a:r>
              <a:rPr lang="en-US" sz="4000" dirty="0" smtClean="0"/>
              <a:t>1</a:t>
            </a:r>
            <a:r>
              <a:rPr lang="en-US" sz="4000" baseline="30000" dirty="0" smtClean="0"/>
              <a:t>st</a:t>
            </a:r>
            <a:r>
              <a:rPr lang="en-US" sz="4000" dirty="0" smtClean="0"/>
              <a:t> sermon was preached in Acts 2!  Repent and be </a:t>
            </a:r>
          </a:p>
          <a:p>
            <a:r>
              <a:rPr lang="en-US" sz="4000" dirty="0" smtClean="0"/>
              <a:t>Baptized!.  (Acts 2:38)</a:t>
            </a:r>
            <a:endParaRPr lang="en-US" sz="4000" dirty="0"/>
          </a:p>
        </p:txBody>
      </p:sp>
    </p:spTree>
    <p:extLst>
      <p:ext uri="{BB962C8B-B14F-4D97-AF65-F5344CB8AC3E}">
        <p14:creationId xmlns:p14="http://schemas.microsoft.com/office/powerpoint/2010/main" val="41786818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2">
                    <a:lumMod val="50000"/>
                  </a:schemeClr>
                </a:solidFill>
              </a:rPr>
              <a:t>Time is come </a:t>
            </a:r>
            <a:r>
              <a:rPr lang="en-US" dirty="0" smtClean="0"/>
              <a:t>for us all to </a:t>
            </a:r>
            <a:br>
              <a:rPr lang="en-US" dirty="0" smtClean="0"/>
            </a:br>
            <a:r>
              <a:rPr lang="en-US" dirty="0" smtClean="0"/>
              <a:t>Bless the Lord with all that is  within us.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44779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938"/>
            <a:ext cx="10515600" cy="1325563"/>
          </a:xfrm>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1999" cy="6858000"/>
          </a:xfrm>
        </p:spPr>
      </p:pic>
    </p:spTree>
    <p:extLst>
      <p:ext uri="{BB962C8B-B14F-4D97-AF65-F5344CB8AC3E}">
        <p14:creationId xmlns:p14="http://schemas.microsoft.com/office/powerpoint/2010/main" val="26282821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843" y="214009"/>
            <a:ext cx="11227340" cy="6643991"/>
          </a:xfrm>
        </p:spPr>
        <p:txBody>
          <a:bodyPr>
            <a:normAutofit/>
          </a:bodyPr>
          <a:lstStyle/>
          <a:p>
            <a:r>
              <a:rPr lang="en-US" sz="4400" dirty="0"/>
              <a:t>Psalm 103:1  Bless the </a:t>
            </a:r>
            <a:r>
              <a:rPr lang="en-US" sz="4400" cap="small" dirty="0"/>
              <a:t>Lord</a:t>
            </a:r>
            <a:r>
              <a:rPr lang="en-US" sz="4400" dirty="0"/>
              <a:t>, O my soul: and all that is within me, bless his holy name</a:t>
            </a:r>
            <a:r>
              <a:rPr lang="en-US" sz="4400" dirty="0" smtClean="0"/>
              <a:t>.</a:t>
            </a:r>
          </a:p>
          <a:p>
            <a:r>
              <a:rPr lang="en-US" sz="4400" b="1" dirty="0">
                <a:solidFill>
                  <a:srgbClr val="002060"/>
                </a:solidFill>
              </a:rPr>
              <a:t> </a:t>
            </a:r>
            <a:r>
              <a:rPr lang="en-US" sz="4400" b="1" dirty="0" smtClean="0">
                <a:solidFill>
                  <a:srgbClr val="002060"/>
                </a:solidFill>
              </a:rPr>
              <a:t> </a:t>
            </a:r>
            <a:r>
              <a:rPr lang="en-US" sz="4400" b="1" dirty="0" smtClean="0">
                <a:solidFill>
                  <a:srgbClr val="002060"/>
                </a:solidFill>
              </a:rPr>
              <a:t>    </a:t>
            </a:r>
            <a:r>
              <a:rPr lang="en-US" sz="4400" b="1" dirty="0" smtClean="0">
                <a:solidFill>
                  <a:srgbClr val="002060"/>
                </a:solidFill>
              </a:rPr>
              <a:t>I Will Praise the Lord Forever!</a:t>
            </a:r>
          </a:p>
          <a:p>
            <a:r>
              <a:rPr lang="en-US" sz="4400" dirty="0"/>
              <a:t> </a:t>
            </a:r>
            <a:r>
              <a:rPr lang="en-US" sz="4400" dirty="0" smtClean="0"/>
              <a:t>Psalm 146:2   While </a:t>
            </a:r>
            <a:r>
              <a:rPr lang="en-US" sz="4400" dirty="0"/>
              <a:t>I live will I praise the LORD: I will sing praises unto my God while I have any </a:t>
            </a:r>
            <a:r>
              <a:rPr lang="en-US" sz="4400" dirty="0" smtClean="0"/>
              <a:t>being</a:t>
            </a:r>
          </a:p>
          <a:p>
            <a:r>
              <a:rPr lang="en-US" sz="4400" dirty="0"/>
              <a:t> </a:t>
            </a:r>
            <a:r>
              <a:rPr lang="en-US" sz="4400" dirty="0" smtClean="0"/>
              <a:t>     Let us get serious about praising and </a:t>
            </a:r>
          </a:p>
          <a:p>
            <a:r>
              <a:rPr lang="en-US" sz="4400" dirty="0" smtClean="0"/>
              <a:t>Adoring our Lord!</a:t>
            </a:r>
            <a:endParaRPr lang="en-US" sz="4400" dirty="0"/>
          </a:p>
        </p:txBody>
      </p:sp>
    </p:spTree>
    <p:extLst>
      <p:ext uri="{BB962C8B-B14F-4D97-AF65-F5344CB8AC3E}">
        <p14:creationId xmlns:p14="http://schemas.microsoft.com/office/powerpoint/2010/main" val="6382158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Is Time…to realize that God is our Maker!</a:t>
            </a:r>
            <a:br>
              <a:rPr lang="en-US" dirty="0" smtClean="0"/>
            </a:br>
            <a:r>
              <a:rPr lang="en-US" dirty="0" smtClean="0"/>
              <a:t>Our help comes from Him!</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539181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58000"/>
          </a:xfrm>
        </p:spPr>
      </p:pic>
    </p:spTree>
    <p:extLst>
      <p:ext uri="{BB962C8B-B14F-4D97-AF65-F5344CB8AC3E}">
        <p14:creationId xmlns:p14="http://schemas.microsoft.com/office/powerpoint/2010/main" val="178963538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896" y="-1"/>
            <a:ext cx="12021767" cy="6780179"/>
          </a:xfrm>
        </p:spPr>
        <p:txBody>
          <a:bodyPr>
            <a:normAutofit/>
          </a:bodyPr>
          <a:lstStyle/>
          <a:p>
            <a:r>
              <a:rPr lang="en-US" sz="4000" b="1" u="sng" dirty="0" smtClean="0">
                <a:solidFill>
                  <a:srgbClr val="FF0000"/>
                </a:solidFill>
              </a:rPr>
              <a:t>The Entire life of a Christian.</a:t>
            </a:r>
          </a:p>
          <a:p>
            <a:r>
              <a:rPr lang="en-US" sz="4000" b="1" dirty="0" smtClean="0"/>
              <a:t>Psalm </a:t>
            </a:r>
            <a:r>
              <a:rPr lang="en-US" sz="4000" b="1" dirty="0"/>
              <a:t>121:2 </a:t>
            </a:r>
            <a:r>
              <a:rPr lang="en-US" sz="4000" baseline="30000" dirty="0" smtClean="0"/>
              <a:t>2</a:t>
            </a:r>
            <a:r>
              <a:rPr lang="en-US" sz="4000" baseline="30000" dirty="0"/>
              <a:t> </a:t>
            </a:r>
            <a:r>
              <a:rPr lang="en-US" sz="4000" b="1" u="sng" dirty="0">
                <a:solidFill>
                  <a:schemeClr val="accent2">
                    <a:lumMod val="50000"/>
                  </a:schemeClr>
                </a:solidFill>
              </a:rPr>
              <a:t>My</a:t>
            </a:r>
            <a:r>
              <a:rPr lang="en-US" sz="4000" dirty="0"/>
              <a:t> help cometh from the </a:t>
            </a:r>
            <a:r>
              <a:rPr lang="en-US" sz="4000" cap="small" dirty="0"/>
              <a:t>Lord</a:t>
            </a:r>
            <a:r>
              <a:rPr lang="en-US" sz="4000" dirty="0"/>
              <a:t>, which made heaven and </a:t>
            </a:r>
            <a:r>
              <a:rPr lang="en-US" sz="4000" dirty="0" smtClean="0"/>
              <a:t>earth</a:t>
            </a:r>
          </a:p>
          <a:p>
            <a:r>
              <a:rPr lang="en-US" sz="4000" dirty="0" smtClean="0"/>
              <a:t>Matt</a:t>
            </a:r>
            <a:r>
              <a:rPr lang="en-US" sz="4000" dirty="0" smtClean="0"/>
              <a:t>. 11:28-30  </a:t>
            </a:r>
          </a:p>
          <a:p>
            <a:r>
              <a:rPr lang="en-US" sz="4000" dirty="0" smtClean="0"/>
              <a:t>Gal</a:t>
            </a:r>
            <a:r>
              <a:rPr lang="en-US" sz="4000" dirty="0" smtClean="0"/>
              <a:t>. 2:10</a:t>
            </a:r>
          </a:p>
          <a:p>
            <a:r>
              <a:rPr lang="en-US" sz="4000" dirty="0"/>
              <a:t> </a:t>
            </a:r>
            <a:r>
              <a:rPr lang="en-US" sz="4000" dirty="0" smtClean="0"/>
              <a:t> </a:t>
            </a:r>
            <a:r>
              <a:rPr lang="en-US" sz="4000" b="1" u="sng" dirty="0" smtClean="0">
                <a:solidFill>
                  <a:schemeClr val="accent6">
                    <a:lumMod val="75000"/>
                  </a:schemeClr>
                </a:solidFill>
              </a:rPr>
              <a:t>“Thank </a:t>
            </a:r>
            <a:r>
              <a:rPr lang="en-US" sz="4000" b="1" u="sng" dirty="0" smtClean="0">
                <a:solidFill>
                  <a:schemeClr val="accent6">
                    <a:lumMod val="75000"/>
                  </a:schemeClr>
                </a:solidFill>
              </a:rPr>
              <a:t>you, Lord, for loving Me!   A </a:t>
            </a:r>
            <a:r>
              <a:rPr lang="en-US" sz="4000" b="1" u="sng" dirty="0" smtClean="0">
                <a:solidFill>
                  <a:schemeClr val="accent6">
                    <a:lumMod val="75000"/>
                  </a:schemeClr>
                </a:solidFill>
              </a:rPr>
              <a:t>sinner once</a:t>
            </a:r>
          </a:p>
          <a:p>
            <a:r>
              <a:rPr lang="en-US" sz="4000" b="1" u="sng" dirty="0">
                <a:solidFill>
                  <a:schemeClr val="accent6">
                    <a:lumMod val="75000"/>
                  </a:schemeClr>
                </a:solidFill>
              </a:rPr>
              <a:t> </a:t>
            </a:r>
            <a:r>
              <a:rPr lang="en-US" sz="4000" b="1" u="sng" dirty="0" smtClean="0">
                <a:solidFill>
                  <a:schemeClr val="accent6">
                    <a:lumMod val="75000"/>
                  </a:schemeClr>
                </a:solidFill>
              </a:rPr>
              <a:t>     </a:t>
            </a:r>
            <a:r>
              <a:rPr lang="en-US" sz="4000" b="1" u="sng" dirty="0" smtClean="0">
                <a:solidFill>
                  <a:schemeClr val="accent6">
                    <a:lumMod val="75000"/>
                  </a:schemeClr>
                </a:solidFill>
              </a:rPr>
              <a:t>, </a:t>
            </a:r>
            <a:r>
              <a:rPr lang="en-US" sz="4000" b="1" u="sng" dirty="0" smtClean="0">
                <a:solidFill>
                  <a:schemeClr val="accent6">
                    <a:lumMod val="75000"/>
                  </a:schemeClr>
                </a:solidFill>
              </a:rPr>
              <a:t>lost </a:t>
            </a:r>
            <a:r>
              <a:rPr lang="en-US" sz="4000" b="1" u="sng" dirty="0" smtClean="0">
                <a:solidFill>
                  <a:schemeClr val="accent6">
                    <a:lumMod val="75000"/>
                  </a:schemeClr>
                </a:solidFill>
              </a:rPr>
              <a:t>without Jesus…”</a:t>
            </a:r>
            <a:endParaRPr lang="en-US" sz="4000" b="1" u="sng" dirty="0">
              <a:solidFill>
                <a:schemeClr val="accent6">
                  <a:lumMod val="75000"/>
                </a:schemeClr>
              </a:solidFill>
            </a:endParaRPr>
          </a:p>
          <a:p>
            <a:endParaRPr lang="en-US" sz="4000" b="1" u="sng" dirty="0" smtClean="0">
              <a:solidFill>
                <a:srgbClr val="FF0000"/>
              </a:solidFill>
            </a:endParaRPr>
          </a:p>
          <a:p>
            <a:pPr marL="0" indent="0">
              <a:buNone/>
            </a:pPr>
            <a:r>
              <a:rPr lang="en-US" sz="4000" dirty="0" smtClean="0"/>
              <a:t>Take my life, and let it be…ever consecrated to thee.</a:t>
            </a:r>
            <a:endParaRPr lang="en-US" sz="4000" dirty="0"/>
          </a:p>
        </p:txBody>
      </p:sp>
    </p:spTree>
    <p:extLst>
      <p:ext uri="{BB962C8B-B14F-4D97-AF65-F5344CB8AC3E}">
        <p14:creationId xmlns:p14="http://schemas.microsoft.com/office/powerpoint/2010/main" val="19181826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solidFill>
                  <a:srgbClr val="002060"/>
                </a:solidFill>
              </a:rPr>
              <a:t>It is time….</a:t>
            </a:r>
            <a:endParaRPr lang="en-US" sz="6000" b="1" dirty="0">
              <a:solidFill>
                <a:srgbClr val="002060"/>
              </a:solidFill>
            </a:endParaRPr>
          </a:p>
        </p:txBody>
      </p:sp>
      <p:sp>
        <p:nvSpPr>
          <p:cNvPr id="3" name="Content Placeholder 2"/>
          <p:cNvSpPr>
            <a:spLocks noGrp="1"/>
          </p:cNvSpPr>
          <p:nvPr>
            <p:ph idx="1"/>
          </p:nvPr>
        </p:nvSpPr>
        <p:spPr/>
        <p:txBody>
          <a:bodyPr>
            <a:noAutofit/>
          </a:bodyPr>
          <a:lstStyle/>
          <a:p>
            <a:r>
              <a:rPr lang="en-US" sz="4000" b="1" u="sng" dirty="0" smtClean="0">
                <a:solidFill>
                  <a:srgbClr val="FF0000"/>
                </a:solidFill>
              </a:rPr>
              <a:t>Mal. 3:5 </a:t>
            </a:r>
            <a:r>
              <a:rPr lang="en-US" sz="4000" dirty="0" smtClean="0">
                <a:effectLst/>
              </a:rPr>
              <a:t>"And I will come near to you for judgment; and I will be a swift witness against the sorcerers, and against the adulterers, and against the false swearers, and against those that oppress the hireling in his wages, the widow, and the fatherless, and that turn aside the sojourner from his right, and fear not me, </a:t>
            </a:r>
            <a:r>
              <a:rPr lang="en-US" sz="4000" dirty="0" err="1" smtClean="0">
                <a:effectLst/>
              </a:rPr>
              <a:t>saith</a:t>
            </a:r>
            <a:r>
              <a:rPr lang="en-US" sz="4000" dirty="0" smtClean="0">
                <a:effectLst/>
              </a:rPr>
              <a:t> Jehovah of hosts."</a:t>
            </a:r>
            <a:endParaRPr lang="en-US" sz="4000" dirty="0"/>
          </a:p>
        </p:txBody>
      </p:sp>
    </p:spTree>
    <p:extLst>
      <p:ext uri="{BB962C8B-B14F-4D97-AF65-F5344CB8AC3E}">
        <p14:creationId xmlns:p14="http://schemas.microsoft.com/office/powerpoint/2010/main" val="20526663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69" y="0"/>
            <a:ext cx="11992583" cy="6789906"/>
          </a:xfrm>
        </p:spPr>
        <p:txBody>
          <a:bodyPr>
            <a:normAutofit/>
          </a:bodyPr>
          <a:lstStyle/>
          <a:p>
            <a:r>
              <a:rPr lang="en-US" sz="4000" b="1" dirty="0" smtClean="0"/>
              <a:t>Our time on earth is so short.</a:t>
            </a:r>
          </a:p>
          <a:p>
            <a:r>
              <a:rPr lang="en-US" sz="4000" b="1" dirty="0" smtClean="0"/>
              <a:t>Psalm 90:10… </a:t>
            </a:r>
          </a:p>
          <a:p>
            <a:r>
              <a:rPr lang="en-US" sz="4000" b="1" baseline="30000" dirty="0" smtClean="0"/>
              <a:t>10</a:t>
            </a:r>
            <a:r>
              <a:rPr lang="en-US" sz="4000" b="1" baseline="30000" dirty="0"/>
              <a:t> </a:t>
            </a:r>
            <a:r>
              <a:rPr lang="en-US" sz="4000" b="1" dirty="0"/>
              <a:t>The days of our years are threescore years and ten; and if by reason of strength they be fourscore years, yet is their strength </a:t>
            </a:r>
            <a:r>
              <a:rPr lang="en-US" sz="4000" b="1" dirty="0" err="1"/>
              <a:t>labour</a:t>
            </a:r>
            <a:r>
              <a:rPr lang="en-US" sz="4000" b="1" dirty="0"/>
              <a:t> and sorrow; for it is soon cut off, and we fly away.</a:t>
            </a:r>
          </a:p>
        </p:txBody>
      </p:sp>
    </p:spTree>
    <p:extLst>
      <p:ext uri="{BB962C8B-B14F-4D97-AF65-F5344CB8AC3E}">
        <p14:creationId xmlns:p14="http://schemas.microsoft.com/office/powerpoint/2010/main" val="3936417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626" y="0"/>
            <a:ext cx="12002310" cy="6858000"/>
          </a:xfrm>
        </p:spPr>
        <p:txBody>
          <a:bodyPr/>
          <a:lstStyle/>
          <a:p>
            <a:r>
              <a:rPr lang="en-US" sz="4000" baseline="30000" dirty="0"/>
              <a:t>14 </a:t>
            </a:r>
            <a:r>
              <a:rPr lang="en-US" sz="4000" dirty="0"/>
              <a:t>If ye be reproached for the name of Christ, happy are ye; for the spirit of glory and of God </a:t>
            </a:r>
            <a:r>
              <a:rPr lang="en-US" sz="4000" dirty="0" err="1"/>
              <a:t>resteth</a:t>
            </a:r>
            <a:r>
              <a:rPr lang="en-US" sz="4000" dirty="0"/>
              <a:t> upon you: on their part he is evil spoken of, but on your part he is glorified.</a:t>
            </a:r>
          </a:p>
          <a:p>
            <a:r>
              <a:rPr lang="en-US" sz="4000" baseline="30000" dirty="0"/>
              <a:t>15 </a:t>
            </a:r>
            <a:r>
              <a:rPr lang="en-US" sz="4000" dirty="0"/>
              <a:t>But let none of you suffer as a murderer, or as a thief, or as an evildoer, or as a busybody in other men's matters.</a:t>
            </a:r>
          </a:p>
          <a:p>
            <a:r>
              <a:rPr lang="en-US" sz="4000" b="1" i="1" baseline="30000" dirty="0">
                <a:solidFill>
                  <a:schemeClr val="accent2">
                    <a:lumMod val="50000"/>
                  </a:schemeClr>
                </a:solidFill>
              </a:rPr>
              <a:t>16 </a:t>
            </a:r>
            <a:r>
              <a:rPr lang="en-US" sz="4000" b="1" i="1" dirty="0">
                <a:solidFill>
                  <a:schemeClr val="accent2">
                    <a:lumMod val="50000"/>
                  </a:schemeClr>
                </a:solidFill>
              </a:rPr>
              <a:t>Yet if any man suffer as a Christian, let him not be ashamed; but let him glorify God on this behalf.</a:t>
            </a:r>
          </a:p>
          <a:p>
            <a:endParaRPr lang="en-US" dirty="0"/>
          </a:p>
        </p:txBody>
      </p:sp>
    </p:spTree>
    <p:extLst>
      <p:ext uri="{BB962C8B-B14F-4D97-AF65-F5344CB8AC3E}">
        <p14:creationId xmlns:p14="http://schemas.microsoft.com/office/powerpoint/2010/main" val="29163896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0728" y="444297"/>
            <a:ext cx="10515600" cy="4351338"/>
          </a:xfrm>
        </p:spPr>
        <p:txBody>
          <a:bodyPr>
            <a:normAutofit/>
          </a:bodyPr>
          <a:lstStyle/>
          <a:p>
            <a:r>
              <a:rPr lang="en-US" sz="4000" dirty="0" smtClean="0"/>
              <a:t>Remember what Bro. Tommie Smith said:</a:t>
            </a:r>
          </a:p>
          <a:p>
            <a:r>
              <a:rPr lang="en-US" sz="4000" b="1" i="1" u="sng" dirty="0">
                <a:solidFill>
                  <a:srgbClr val="002060"/>
                </a:solidFill>
              </a:rPr>
              <a:t> </a:t>
            </a:r>
            <a:r>
              <a:rPr lang="en-US" sz="4000" b="1" i="1" u="sng" dirty="0" smtClean="0">
                <a:solidFill>
                  <a:srgbClr val="002060"/>
                </a:solidFill>
              </a:rPr>
              <a:t>  We are too close to home to give up</a:t>
            </a:r>
          </a:p>
          <a:p>
            <a:r>
              <a:rPr lang="en-US" sz="4000" b="1" i="1" u="sng" dirty="0" smtClean="0">
                <a:solidFill>
                  <a:srgbClr val="002060"/>
                </a:solidFill>
              </a:rPr>
              <a:t>Now.  </a:t>
            </a:r>
          </a:p>
          <a:p>
            <a:r>
              <a:rPr lang="en-US" sz="4000" dirty="0"/>
              <a:t> </a:t>
            </a:r>
            <a:r>
              <a:rPr lang="en-US" sz="4000" dirty="0" smtClean="0"/>
              <a:t> Work, for the night is coming</a:t>
            </a:r>
            <a:r>
              <a:rPr lang="en-US" sz="4000" dirty="0" smtClean="0"/>
              <a:t>.</a:t>
            </a:r>
          </a:p>
          <a:p>
            <a:r>
              <a:rPr lang="en-US" sz="4000" dirty="0"/>
              <a:t> </a:t>
            </a:r>
            <a:r>
              <a:rPr lang="en-US" sz="4000" dirty="0" smtClean="0"/>
              <a:t> 2 Tim 4:7-8</a:t>
            </a:r>
            <a:endParaRPr lang="en-US" sz="4000" dirty="0" smtClean="0"/>
          </a:p>
        </p:txBody>
      </p:sp>
    </p:spTree>
    <p:extLst>
      <p:ext uri="{BB962C8B-B14F-4D97-AF65-F5344CB8AC3E}">
        <p14:creationId xmlns:p14="http://schemas.microsoft.com/office/powerpoint/2010/main" val="1096643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643" y="77821"/>
            <a:ext cx="11198157" cy="6099142"/>
          </a:xfrm>
        </p:spPr>
        <p:txBody>
          <a:bodyPr>
            <a:normAutofit/>
          </a:bodyPr>
          <a:lstStyle/>
          <a:p>
            <a:r>
              <a:rPr lang="en-US" sz="6600" b="1" dirty="0" smtClean="0"/>
              <a:t>It Is Time….for us to </a:t>
            </a:r>
          </a:p>
          <a:p>
            <a:r>
              <a:rPr lang="en-US" sz="6600" b="1" dirty="0" smtClean="0"/>
              <a:t>   think on the words of this song</a:t>
            </a:r>
            <a:r>
              <a:rPr lang="en-US" sz="4000" dirty="0" smtClean="0"/>
              <a:t>,</a:t>
            </a:r>
            <a:endParaRPr lang="en-US" sz="4000" dirty="0"/>
          </a:p>
        </p:txBody>
      </p:sp>
    </p:spTree>
    <p:extLst>
      <p:ext uri="{BB962C8B-B14F-4D97-AF65-F5344CB8AC3E}">
        <p14:creationId xmlns:p14="http://schemas.microsoft.com/office/powerpoint/2010/main" val="13720201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87549"/>
            <a:ext cx="11926110" cy="6089414"/>
          </a:xfrm>
        </p:spPr>
        <p:txBody>
          <a:bodyPr/>
          <a:lstStyle/>
          <a:p>
            <a:r>
              <a:rPr lang="en-US" sz="4400" b="1" i="1" u="sng" dirty="0" smtClean="0">
                <a:solidFill>
                  <a:srgbClr val="FF0000"/>
                </a:solidFill>
              </a:rPr>
              <a:t>As The Life of a Flower</a:t>
            </a:r>
            <a:endParaRPr lang="en-US" sz="4400" b="1" i="1" u="sng" dirty="0">
              <a:solidFill>
                <a:srgbClr val="FF0000"/>
              </a:solidFill>
            </a:endParaRPr>
          </a:p>
          <a:p>
            <a:r>
              <a:rPr lang="en-US" sz="3600" i="1" dirty="0"/>
              <a:t>As the life of a flower, as a breath or a sigh,</a:t>
            </a:r>
            <a:br>
              <a:rPr lang="en-US" sz="3600" i="1" dirty="0"/>
            </a:br>
            <a:r>
              <a:rPr lang="en-US" sz="3600" i="1" dirty="0"/>
              <a:t>So the years that we live as a dream hasten by;</a:t>
            </a:r>
            <a:br>
              <a:rPr lang="en-US" sz="3600" i="1" dirty="0"/>
            </a:br>
            <a:r>
              <a:rPr lang="en-US" sz="3600" i="1" dirty="0"/>
              <a:t>True, </a:t>
            </a:r>
            <a:r>
              <a:rPr lang="en-US" sz="3600" i="1" dirty="0">
                <a:solidFill>
                  <a:schemeClr val="accent2">
                    <a:lumMod val="50000"/>
                  </a:schemeClr>
                </a:solidFill>
              </a:rPr>
              <a:t>today</a:t>
            </a:r>
            <a:r>
              <a:rPr lang="en-US" sz="3600" i="1" dirty="0"/>
              <a:t> we are here, but </a:t>
            </a:r>
            <a:r>
              <a:rPr lang="en-US" sz="3600" i="1" dirty="0">
                <a:solidFill>
                  <a:schemeClr val="accent2">
                    <a:lumMod val="50000"/>
                  </a:schemeClr>
                </a:solidFill>
              </a:rPr>
              <a:t>tomorrow</a:t>
            </a:r>
            <a:r>
              <a:rPr lang="en-US" sz="3600" i="1" dirty="0"/>
              <a:t> may see</a:t>
            </a:r>
            <a:br>
              <a:rPr lang="en-US" sz="3600" i="1" dirty="0"/>
            </a:br>
            <a:r>
              <a:rPr lang="en-US" sz="3600" i="1" dirty="0"/>
              <a:t>Just a grave in the vale, and a memory of me</a:t>
            </a:r>
            <a:r>
              <a:rPr lang="en-US" sz="3600" i="1" dirty="0" smtClean="0"/>
              <a:t>.</a:t>
            </a:r>
          </a:p>
          <a:p>
            <a:endParaRPr lang="en-US" sz="3600" i="1" dirty="0"/>
          </a:p>
          <a:p>
            <a:r>
              <a:rPr lang="en-US" sz="3600" i="1" dirty="0"/>
              <a:t>Refrain:</a:t>
            </a:r>
            <a:br>
              <a:rPr lang="en-US" sz="3600" i="1" dirty="0"/>
            </a:br>
            <a:r>
              <a:rPr lang="en-US" sz="3600" i="1" dirty="0"/>
              <a:t>As the life of a flower,</a:t>
            </a:r>
            <a:br>
              <a:rPr lang="en-US" sz="3600" i="1" dirty="0"/>
            </a:br>
            <a:r>
              <a:rPr lang="en-US" sz="3600" i="1" dirty="0"/>
              <a:t>As a breath or a sigh,</a:t>
            </a:r>
            <a:br>
              <a:rPr lang="en-US" sz="3600" i="1" dirty="0"/>
            </a:br>
            <a:r>
              <a:rPr lang="en-US" sz="3600" i="1" dirty="0"/>
              <a:t>So the years glide away,</a:t>
            </a:r>
            <a:br>
              <a:rPr lang="en-US" sz="3600" i="1" dirty="0"/>
            </a:br>
            <a:r>
              <a:rPr lang="en-US" sz="3600" i="1" dirty="0"/>
              <a:t>And alas, we must die.</a:t>
            </a:r>
            <a:endParaRPr lang="en-US" sz="3600" dirty="0"/>
          </a:p>
        </p:txBody>
      </p:sp>
    </p:spTree>
    <p:extLst>
      <p:ext uri="{BB962C8B-B14F-4D97-AF65-F5344CB8AC3E}">
        <p14:creationId xmlns:p14="http://schemas.microsoft.com/office/powerpoint/2010/main" val="9446919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081" y="0"/>
            <a:ext cx="11895306" cy="6682902"/>
          </a:xfrm>
        </p:spPr>
        <p:txBody>
          <a:bodyPr/>
          <a:lstStyle/>
          <a:p>
            <a:endParaRPr lang="en-US" sz="3600" i="1" dirty="0" smtClean="0"/>
          </a:p>
          <a:p>
            <a:r>
              <a:rPr lang="en-US" sz="3600" i="1" dirty="0" smtClean="0"/>
              <a:t>As </a:t>
            </a:r>
            <a:r>
              <a:rPr lang="en-US" sz="3600" i="1" dirty="0"/>
              <a:t>the life of a flower, be our lives pure and sweet,</a:t>
            </a:r>
            <a:br>
              <a:rPr lang="en-US" sz="3600" i="1" dirty="0"/>
            </a:br>
            <a:r>
              <a:rPr lang="en-US" sz="3600" i="1" dirty="0"/>
              <a:t>May we </a:t>
            </a:r>
            <a:r>
              <a:rPr lang="en-US" sz="3600" b="1" i="1" dirty="0">
                <a:solidFill>
                  <a:schemeClr val="accent2">
                    <a:lumMod val="50000"/>
                  </a:schemeClr>
                </a:solidFill>
              </a:rPr>
              <a:t>brighten the way </a:t>
            </a:r>
            <a:r>
              <a:rPr lang="en-US" sz="3600" i="1" dirty="0"/>
              <a:t>for the friends that we greet;</a:t>
            </a:r>
            <a:br>
              <a:rPr lang="en-US" sz="3600" i="1" dirty="0"/>
            </a:br>
            <a:r>
              <a:rPr lang="en-US" sz="3600" i="1" dirty="0"/>
              <a:t>And sweet incense arise from our hearts, as we live</a:t>
            </a:r>
            <a:br>
              <a:rPr lang="en-US" sz="3600" i="1" dirty="0"/>
            </a:br>
            <a:r>
              <a:rPr lang="en-US" sz="3600" i="1" dirty="0"/>
              <a:t>Close to Him who doth teach us to love and </a:t>
            </a:r>
            <a:r>
              <a:rPr lang="en-US" sz="3600" i="1" dirty="0" smtClean="0"/>
              <a:t>forgive</a:t>
            </a:r>
          </a:p>
          <a:p>
            <a:endParaRPr lang="en-US" sz="3600" i="1" dirty="0"/>
          </a:p>
          <a:p>
            <a:r>
              <a:rPr lang="en-US" sz="3600" i="1" dirty="0"/>
              <a:t>Refrain:</a:t>
            </a:r>
            <a:br>
              <a:rPr lang="en-US" sz="3600" i="1" dirty="0"/>
            </a:br>
            <a:r>
              <a:rPr lang="en-US" sz="3600" i="1" dirty="0"/>
              <a:t>As the life of a flower,</a:t>
            </a:r>
            <a:br>
              <a:rPr lang="en-US" sz="3600" i="1" dirty="0"/>
            </a:br>
            <a:r>
              <a:rPr lang="en-US" sz="3600" i="1" dirty="0"/>
              <a:t>As a breath or a sigh,</a:t>
            </a:r>
            <a:br>
              <a:rPr lang="en-US" sz="3600" i="1" dirty="0"/>
            </a:br>
            <a:r>
              <a:rPr lang="en-US" sz="3600" i="1" dirty="0"/>
              <a:t>So the years glide away,</a:t>
            </a:r>
            <a:br>
              <a:rPr lang="en-US" sz="3600" i="1" dirty="0"/>
            </a:br>
            <a:r>
              <a:rPr lang="en-US" sz="3600" i="1" dirty="0"/>
              <a:t>And alas, we must die.</a:t>
            </a:r>
            <a:endParaRPr lang="en-US" sz="3600" dirty="0"/>
          </a:p>
          <a:p>
            <a:endParaRPr lang="en-US" i="1" dirty="0" smtClean="0"/>
          </a:p>
          <a:p>
            <a:endParaRPr lang="en-US" i="1" dirty="0"/>
          </a:p>
          <a:p>
            <a:endParaRPr lang="en-US" dirty="0"/>
          </a:p>
        </p:txBody>
      </p:sp>
    </p:spTree>
    <p:extLst>
      <p:ext uri="{BB962C8B-B14F-4D97-AF65-F5344CB8AC3E}">
        <p14:creationId xmlns:p14="http://schemas.microsoft.com/office/powerpoint/2010/main" val="28793938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4" y="126460"/>
            <a:ext cx="12123906" cy="6643991"/>
          </a:xfrm>
        </p:spPr>
        <p:txBody>
          <a:bodyPr/>
          <a:lstStyle/>
          <a:p>
            <a:endParaRPr lang="en-US" sz="3600" i="1" dirty="0" smtClean="0"/>
          </a:p>
          <a:p>
            <a:r>
              <a:rPr lang="en-US" sz="3600" i="1" dirty="0" smtClean="0"/>
              <a:t>While </a:t>
            </a:r>
            <a:r>
              <a:rPr lang="en-US" sz="3600" i="1" dirty="0"/>
              <a:t>we tarry below let us trust and adore</a:t>
            </a:r>
            <a:br>
              <a:rPr lang="en-US" sz="3600" i="1" dirty="0"/>
            </a:br>
            <a:r>
              <a:rPr lang="en-US" sz="3600" i="1" dirty="0"/>
              <a:t>Him who leads us each day toward the radiant shore</a:t>
            </a:r>
            <a:br>
              <a:rPr lang="en-US" sz="3600" i="1" dirty="0"/>
            </a:br>
            <a:r>
              <a:rPr lang="en-US" sz="3600" i="1" dirty="0"/>
              <a:t>Where the sun never sets, and the flowers never fade,</a:t>
            </a:r>
            <a:br>
              <a:rPr lang="en-US" sz="3600" i="1" dirty="0"/>
            </a:br>
            <a:r>
              <a:rPr lang="en-US" sz="3600" i="1" dirty="0"/>
              <a:t>Where no sorrow </a:t>
            </a:r>
            <a:r>
              <a:rPr lang="en-US" sz="3600" i="1" dirty="0" smtClean="0"/>
              <a:t>or </a:t>
            </a:r>
            <a:r>
              <a:rPr lang="en-US" sz="3600" i="1" dirty="0"/>
              <a:t>death may its borders </a:t>
            </a:r>
            <a:r>
              <a:rPr lang="en-US" sz="3600" i="1" dirty="0" smtClean="0"/>
              <a:t>invade</a:t>
            </a:r>
          </a:p>
          <a:p>
            <a:endParaRPr lang="en-US" sz="3600" i="1" dirty="0"/>
          </a:p>
          <a:p>
            <a:endParaRPr lang="en-US" sz="3600" i="1" dirty="0" smtClean="0"/>
          </a:p>
          <a:p>
            <a:r>
              <a:rPr lang="en-US" sz="3600" i="1" dirty="0"/>
              <a:t>Refrain:</a:t>
            </a:r>
            <a:br>
              <a:rPr lang="en-US" sz="3600" i="1" dirty="0"/>
            </a:br>
            <a:r>
              <a:rPr lang="en-US" sz="3600" i="1" dirty="0"/>
              <a:t>As the life of a flower,</a:t>
            </a:r>
            <a:br>
              <a:rPr lang="en-US" sz="3600" i="1" dirty="0"/>
            </a:br>
            <a:r>
              <a:rPr lang="en-US" sz="3600" i="1" dirty="0"/>
              <a:t>As a breath or a sigh,</a:t>
            </a:r>
            <a:br>
              <a:rPr lang="en-US" sz="3600" i="1" dirty="0"/>
            </a:br>
            <a:r>
              <a:rPr lang="en-US" sz="3600" i="1" dirty="0"/>
              <a:t>So the years glide away,</a:t>
            </a:r>
            <a:br>
              <a:rPr lang="en-US" sz="3600" i="1" dirty="0"/>
            </a:br>
            <a:r>
              <a:rPr lang="en-US" sz="3600" i="1" dirty="0"/>
              <a:t>And alas, we must die.</a:t>
            </a:r>
            <a:endParaRPr lang="en-US" sz="3600" dirty="0"/>
          </a:p>
          <a:p>
            <a:endParaRPr lang="en-US" i="1" dirty="0"/>
          </a:p>
        </p:txBody>
      </p:sp>
    </p:spTree>
    <p:extLst>
      <p:ext uri="{BB962C8B-B14F-4D97-AF65-F5344CB8AC3E}">
        <p14:creationId xmlns:p14="http://schemas.microsoft.com/office/powerpoint/2010/main" val="12736965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solidFill>
                  <a:schemeClr val="accent2">
                    <a:lumMod val="50000"/>
                  </a:schemeClr>
                </a:solidFill>
              </a:rPr>
              <a:t>It is time…</a:t>
            </a:r>
            <a:endParaRPr lang="en-US" sz="6600" b="1" dirty="0">
              <a:solidFill>
                <a:schemeClr val="accent2">
                  <a:lumMod val="50000"/>
                </a:schemeClr>
              </a:solidFill>
            </a:endParaRPr>
          </a:p>
        </p:txBody>
      </p:sp>
      <p:sp>
        <p:nvSpPr>
          <p:cNvPr id="3" name="Content Placeholder 2"/>
          <p:cNvSpPr>
            <a:spLocks noGrp="1"/>
          </p:cNvSpPr>
          <p:nvPr>
            <p:ph idx="1"/>
          </p:nvPr>
        </p:nvSpPr>
        <p:spPr/>
        <p:txBody>
          <a:bodyPr>
            <a:normAutofit/>
          </a:bodyPr>
          <a:lstStyle/>
          <a:p>
            <a:r>
              <a:rPr lang="en-US" sz="4800" b="1" dirty="0" smtClean="0"/>
              <a:t>None knows </a:t>
            </a:r>
            <a:r>
              <a:rPr lang="en-US" sz="4800" b="1" dirty="0" smtClean="0"/>
              <a:t>when God  </a:t>
            </a:r>
            <a:r>
              <a:rPr lang="en-US" sz="4800" b="1" dirty="0" smtClean="0"/>
              <a:t>shall call us…</a:t>
            </a:r>
          </a:p>
          <a:p>
            <a:r>
              <a:rPr lang="en-US" sz="4800" b="1" dirty="0" smtClean="0"/>
              <a:t>We want to be ready to go…</a:t>
            </a:r>
            <a:endParaRPr lang="en-US" sz="4800" b="1" dirty="0"/>
          </a:p>
        </p:txBody>
      </p:sp>
    </p:spTree>
    <p:extLst>
      <p:ext uri="{BB962C8B-B14F-4D97-AF65-F5344CB8AC3E}">
        <p14:creationId xmlns:p14="http://schemas.microsoft.com/office/powerpoint/2010/main" val="38320246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305708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0"/>
            <a:ext cx="11266251" cy="6858000"/>
          </a:xfrm>
        </p:spPr>
        <p:txBody>
          <a:bodyPr/>
          <a:lstStyle/>
          <a:p>
            <a:endParaRPr lang="en-US" sz="3600" baseline="30000" dirty="0" smtClean="0"/>
          </a:p>
          <a:p>
            <a:r>
              <a:rPr lang="en-US" sz="3600" baseline="30000" dirty="0" smtClean="0"/>
              <a:t>17</a:t>
            </a:r>
            <a:r>
              <a:rPr lang="en-US" sz="3600" b="1" baseline="30000" dirty="0">
                <a:solidFill>
                  <a:srgbClr val="002060"/>
                </a:solidFill>
              </a:rPr>
              <a:t> </a:t>
            </a:r>
            <a:r>
              <a:rPr lang="en-US" sz="3600" b="1" dirty="0">
                <a:solidFill>
                  <a:srgbClr val="002060"/>
                </a:solidFill>
              </a:rPr>
              <a:t>For the time is come </a:t>
            </a:r>
            <a:endParaRPr lang="en-US" sz="3600" b="1" dirty="0" smtClean="0">
              <a:solidFill>
                <a:srgbClr val="002060"/>
              </a:solidFill>
            </a:endParaRPr>
          </a:p>
          <a:p>
            <a:r>
              <a:rPr lang="en-US" sz="3600" dirty="0" smtClean="0"/>
              <a:t>that </a:t>
            </a:r>
            <a:r>
              <a:rPr lang="en-US" sz="3600" dirty="0"/>
              <a:t>judgment must begin at the house of God: and if it first begin at us, </a:t>
            </a:r>
            <a:r>
              <a:rPr lang="en-US" sz="3600" b="1" u="sng" dirty="0">
                <a:solidFill>
                  <a:schemeClr val="accent2">
                    <a:lumMod val="50000"/>
                  </a:schemeClr>
                </a:solidFill>
              </a:rPr>
              <a:t>what shall the end be of them that obey not the gospel of God?</a:t>
            </a:r>
          </a:p>
          <a:p>
            <a:r>
              <a:rPr lang="en-US" sz="3600" baseline="30000" dirty="0"/>
              <a:t>18 </a:t>
            </a:r>
            <a:r>
              <a:rPr lang="en-US" sz="3600" dirty="0"/>
              <a:t>And if the righteous scarcely be saved, where shall the ungodly and the sinner appear?</a:t>
            </a:r>
          </a:p>
          <a:p>
            <a:r>
              <a:rPr lang="en-US" sz="3600" baseline="30000" dirty="0"/>
              <a:t>19 </a:t>
            </a:r>
            <a:r>
              <a:rPr lang="en-US" sz="3600" dirty="0"/>
              <a:t>Wherefore let them that suffer according to the will of God commit the keeping of their souls to him in well doing, as unto a faithful Creator.</a:t>
            </a:r>
          </a:p>
          <a:p>
            <a:endParaRPr lang="en-US" dirty="0"/>
          </a:p>
        </p:txBody>
      </p:sp>
    </p:spTree>
    <p:extLst>
      <p:ext uri="{BB962C8B-B14F-4D97-AF65-F5344CB8AC3E}">
        <p14:creationId xmlns:p14="http://schemas.microsoft.com/office/powerpoint/2010/main" val="2641947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u="sng" dirty="0" smtClean="0">
                <a:solidFill>
                  <a:srgbClr val="FF0000"/>
                </a:solidFill>
              </a:rPr>
              <a:t>The Time Is Come</a:t>
            </a:r>
            <a:endParaRPr lang="en-US" b="1" u="sng" dirty="0">
              <a:solidFill>
                <a:srgbClr val="FF0000"/>
              </a:solidFill>
            </a:endParaRPr>
          </a:p>
        </p:txBody>
      </p:sp>
      <p:sp>
        <p:nvSpPr>
          <p:cNvPr id="3" name="Subtitle 2"/>
          <p:cNvSpPr>
            <a:spLocks noGrp="1"/>
          </p:cNvSpPr>
          <p:nvPr>
            <p:ph type="subTitle" idx="1"/>
          </p:nvPr>
        </p:nvSpPr>
        <p:spPr/>
        <p:txBody>
          <a:bodyPr>
            <a:normAutofit/>
          </a:bodyPr>
          <a:lstStyle/>
          <a:p>
            <a:r>
              <a:rPr lang="en-US" sz="4400" b="1" dirty="0" smtClean="0"/>
              <a:t>I Pet. 4:17</a:t>
            </a:r>
            <a:endParaRPr lang="en-US" sz="4400" b="1" dirty="0"/>
          </a:p>
        </p:txBody>
      </p:sp>
    </p:spTree>
    <p:extLst>
      <p:ext uri="{BB962C8B-B14F-4D97-AF65-F5344CB8AC3E}">
        <p14:creationId xmlns:p14="http://schemas.microsoft.com/office/powerpoint/2010/main" val="160107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643" y="126460"/>
            <a:ext cx="11955293" cy="6634263"/>
          </a:xfrm>
        </p:spPr>
        <p:txBody>
          <a:bodyPr/>
          <a:lstStyle/>
          <a:p>
            <a:r>
              <a:rPr lang="en-US" sz="4000" baseline="30000" dirty="0" smtClean="0"/>
              <a:t>I Pet. 4: 2</a:t>
            </a:r>
            <a:r>
              <a:rPr lang="en-US" sz="4000" baseline="30000" dirty="0"/>
              <a:t> </a:t>
            </a:r>
            <a:r>
              <a:rPr lang="en-US" sz="4000" dirty="0"/>
              <a:t>That he no longer should live the rest of his </a:t>
            </a:r>
            <a:r>
              <a:rPr lang="en-US" sz="4000" b="1" u="sng" dirty="0"/>
              <a:t>time </a:t>
            </a:r>
            <a:r>
              <a:rPr lang="en-US" sz="4000" dirty="0"/>
              <a:t>in the flesh to the lusts of men, but to the will of God.</a:t>
            </a:r>
            <a:endParaRPr lang="en-US" sz="4000" b="1" dirty="0" smtClean="0"/>
          </a:p>
          <a:p>
            <a:endParaRPr lang="en-US" sz="4000" b="1" dirty="0"/>
          </a:p>
          <a:p>
            <a:r>
              <a:rPr lang="en-US" sz="4000" b="1" dirty="0" smtClean="0"/>
              <a:t>1 Peter 4:17 </a:t>
            </a:r>
          </a:p>
          <a:p>
            <a:r>
              <a:rPr lang="en-US" sz="4000" baseline="30000" dirty="0" smtClean="0"/>
              <a:t>17 </a:t>
            </a:r>
            <a:r>
              <a:rPr lang="en-US" sz="4000" b="1" u="sng" dirty="0" smtClean="0"/>
              <a:t>For the time is come </a:t>
            </a:r>
            <a:r>
              <a:rPr lang="en-US" sz="4000" dirty="0" smtClean="0"/>
              <a:t>that judgment must begin at the house of God: and if it first begin at us, what shall the end be of them that obey not the gospel of God?</a:t>
            </a:r>
          </a:p>
          <a:p>
            <a:endParaRPr lang="en-US" dirty="0"/>
          </a:p>
        </p:txBody>
      </p:sp>
    </p:spTree>
    <p:extLst>
      <p:ext uri="{BB962C8B-B14F-4D97-AF65-F5344CB8AC3E}">
        <p14:creationId xmlns:p14="http://schemas.microsoft.com/office/powerpoint/2010/main" val="1250838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 Pet. 4:17</a:t>
            </a:r>
            <a:endParaRPr lang="en-US" b="1" u="sng" dirty="0"/>
          </a:p>
        </p:txBody>
      </p:sp>
      <p:sp>
        <p:nvSpPr>
          <p:cNvPr id="3" name="Content Placeholder 2"/>
          <p:cNvSpPr>
            <a:spLocks noGrp="1"/>
          </p:cNvSpPr>
          <p:nvPr>
            <p:ph idx="1"/>
          </p:nvPr>
        </p:nvSpPr>
        <p:spPr/>
        <p:txBody>
          <a:bodyPr/>
          <a:lstStyle/>
          <a:p>
            <a:r>
              <a:rPr lang="en-US" sz="4800" b="1" dirty="0" smtClean="0"/>
              <a:t>what shall the end be </a:t>
            </a:r>
          </a:p>
          <a:p>
            <a:r>
              <a:rPr lang="en-US" sz="4800" b="1" dirty="0" smtClean="0">
                <a:solidFill>
                  <a:srgbClr val="FF0000"/>
                </a:solidFill>
              </a:rPr>
              <a:t>of them </a:t>
            </a:r>
            <a:r>
              <a:rPr lang="en-US" sz="4800" b="1" dirty="0" smtClean="0"/>
              <a:t>that obey not the gospel of God?</a:t>
            </a:r>
          </a:p>
          <a:p>
            <a:endParaRPr lang="en-US" dirty="0"/>
          </a:p>
        </p:txBody>
      </p:sp>
    </p:spTree>
    <p:extLst>
      <p:ext uri="{BB962C8B-B14F-4D97-AF65-F5344CB8AC3E}">
        <p14:creationId xmlns:p14="http://schemas.microsoft.com/office/powerpoint/2010/main" val="2692942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000" b="1" dirty="0" smtClean="0"/>
              <a:t>It is Time for us to live wonderful,</a:t>
            </a:r>
          </a:p>
          <a:p>
            <a:r>
              <a:rPr lang="en-US" sz="4000" b="1" dirty="0" smtClean="0"/>
              <a:t>Happy contented lives , and knowing</a:t>
            </a:r>
          </a:p>
          <a:p>
            <a:r>
              <a:rPr lang="en-US" sz="4000" b="1" dirty="0" smtClean="0"/>
              <a:t>That we are living as God wants us</a:t>
            </a:r>
          </a:p>
          <a:p>
            <a:r>
              <a:rPr lang="en-US" sz="4000" b="1" dirty="0" smtClean="0"/>
              <a:t>To live.</a:t>
            </a:r>
            <a:endParaRPr lang="en-US" sz="4000" b="1" dirty="0"/>
          </a:p>
        </p:txBody>
      </p:sp>
    </p:spTree>
    <p:extLst>
      <p:ext uri="{BB962C8B-B14F-4D97-AF65-F5344CB8AC3E}">
        <p14:creationId xmlns:p14="http://schemas.microsoft.com/office/powerpoint/2010/main" val="37037944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1269</TotalTime>
  <Words>810</Words>
  <Application>Microsoft Office PowerPoint</Application>
  <PresentationFormat>Widescreen</PresentationFormat>
  <Paragraphs>142</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The Time Is Come</vt:lpstr>
      <vt:lpstr>PowerPoint Presentation</vt:lpstr>
      <vt:lpstr>I Pet. 4:17</vt:lpstr>
      <vt:lpstr>PowerPoint Presentation</vt:lpstr>
      <vt:lpstr>The Offering of Spiritual Sacrifices was long ago prophesied.  </vt:lpstr>
      <vt:lpstr>Romans 12:1-2</vt:lpstr>
      <vt:lpstr>PowerPoint Presentation</vt:lpstr>
      <vt:lpstr>PowerPoint Presentation</vt:lpstr>
      <vt:lpstr>In the New Covenant…the Law of Christ…</vt:lpstr>
      <vt:lpstr>What are some of the sacrifices  that are made by Christians today?</vt:lpstr>
      <vt:lpstr>Time is come!   When Christians offer God what He desires!</vt:lpstr>
      <vt:lpstr>PowerPoint Presentation</vt:lpstr>
      <vt:lpstr>PowerPoint Presentation</vt:lpstr>
      <vt:lpstr>PowerPoint Presentation</vt:lpstr>
      <vt:lpstr>Time is come…to be people who are full of love.</vt:lpstr>
      <vt:lpstr>PowerPoint Presentation</vt:lpstr>
      <vt:lpstr>PowerPoint Presentation</vt:lpstr>
      <vt:lpstr>Time is come, for us to watch our words!</vt:lpstr>
      <vt:lpstr>PowerPoint Presentation</vt:lpstr>
      <vt:lpstr>PowerPoint Presentation</vt:lpstr>
      <vt:lpstr>Time is come, for us to show our faith by confessing Jesus in our lives!</vt:lpstr>
      <vt:lpstr>PowerPoint Presentation</vt:lpstr>
      <vt:lpstr>PowerPoint Presentation</vt:lpstr>
      <vt:lpstr>The Time is come …for everyone to be  baptized!</vt:lpstr>
      <vt:lpstr>PowerPoint Presentation</vt:lpstr>
      <vt:lpstr>PowerPoint Presentation</vt:lpstr>
      <vt:lpstr>Time is come for us all to  Bless the Lord with all that is  within us.</vt:lpstr>
      <vt:lpstr>PowerPoint Presentation</vt:lpstr>
      <vt:lpstr>PowerPoint Presentation</vt:lpstr>
      <vt:lpstr>It Is Time…to realize that God is our Maker! Our help comes from Him!</vt:lpstr>
      <vt:lpstr>PowerPoint Presentation</vt:lpstr>
      <vt:lpstr>PowerPoint Presentation</vt:lpstr>
      <vt:lpstr>It is time….</vt:lpstr>
      <vt:lpstr>PowerPoint Presentation</vt:lpstr>
      <vt:lpstr>PowerPoint Presentation</vt:lpstr>
      <vt:lpstr>PowerPoint Presentation</vt:lpstr>
      <vt:lpstr>PowerPoint Presentation</vt:lpstr>
      <vt:lpstr>PowerPoint Presentation</vt:lpstr>
      <vt:lpstr>PowerPoint Presentation</vt:lpstr>
      <vt:lpstr>It is time…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Time Is Come</dc:title>
  <dc:creator>mac</dc:creator>
  <cp:lastModifiedBy>mac</cp:lastModifiedBy>
  <cp:revision>36</cp:revision>
  <cp:lastPrinted>2018-03-13T11:20:18Z</cp:lastPrinted>
  <dcterms:created xsi:type="dcterms:W3CDTF">2018-03-13T11:00:12Z</dcterms:created>
  <dcterms:modified xsi:type="dcterms:W3CDTF">2018-03-17T02:46:24Z</dcterms:modified>
</cp:coreProperties>
</file>