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Rockwell" panose="02060603020205020403" pitchFamily="18" charset="0"/>
      <p:regular r:id="rId28"/>
      <p:bold r:id="rId29"/>
      <p:italic r:id="rId30"/>
      <p:boldItalic r:id="rId31"/>
    </p:embeddedFont>
    <p:embeddedFont>
      <p:font typeface="Rokkitt"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0" autoAdjust="0"/>
    <p:restoredTop sz="94660"/>
  </p:normalViewPr>
  <p:slideViewPr>
    <p:cSldViewPr snapToGrid="0">
      <p:cViewPr varScale="1">
        <p:scale>
          <a:sx n="74" d="100"/>
          <a:sy n="74" d="100"/>
        </p:scale>
        <p:origin x="9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81bd953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81bd953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80b2f7b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80b2f7b5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80b2f7b5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80b2f7b5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80b2f7b5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80b2f7b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80b2f7b5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80b2f7b5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80b2f7b5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80b2f7b5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80b2f7b5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80b2f7b5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80b2f7b5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80b2f7b5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8178788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8178788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81787883e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81787883e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81787883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81787883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81787883e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81787883e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81787883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481787883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81787883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81787883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81787883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81787883e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81787883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81787883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81787883e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81787883e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81c623e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81c623e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80b2f7b5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80b2f7b5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7" name="Google Shape;17;p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1"/>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1" name="Google Shape;91;p1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7" name="Google Shape;97;p1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3"/>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9649215" y="4068923"/>
            <a:ext cx="1080904" cy="1080902"/>
            <a:chOff x="9685338" y="4460675"/>
            <a:chExt cx="1080904" cy="1080902"/>
          </a:xfrm>
        </p:grpSpPr>
        <p:sp>
          <p:nvSpPr>
            <p:cNvPr id="25" name="Google Shape;25;p3"/>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SzPts val="9600"/>
              <a:buFont typeface="Rokkitt"/>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9" name="Google Shape;29;p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Rokkitt"/>
                <a:ea typeface="Rokkitt"/>
                <a:cs typeface="Rokkitt"/>
                <a:sym typeface="Rokkitt"/>
              </a:defRPr>
            </a:lvl1pPr>
            <a:lvl2pPr marL="0" lvl="1" indent="0" algn="ctr">
              <a:spcBef>
                <a:spcPts val="0"/>
              </a:spcBef>
              <a:buNone/>
              <a:defRPr sz="2800" b="1">
                <a:solidFill>
                  <a:srgbClr val="FFFFFF"/>
                </a:solidFill>
                <a:latin typeface="Rokkitt"/>
                <a:ea typeface="Rokkitt"/>
                <a:cs typeface="Rokkitt"/>
                <a:sym typeface="Rokkitt"/>
              </a:defRPr>
            </a:lvl2pPr>
            <a:lvl3pPr marL="0" lvl="2" indent="0" algn="ctr">
              <a:spcBef>
                <a:spcPts val="0"/>
              </a:spcBef>
              <a:buNone/>
              <a:defRPr sz="2800" b="1">
                <a:solidFill>
                  <a:srgbClr val="FFFFFF"/>
                </a:solidFill>
                <a:latin typeface="Rokkitt"/>
                <a:ea typeface="Rokkitt"/>
                <a:cs typeface="Rokkitt"/>
                <a:sym typeface="Rokkitt"/>
              </a:defRPr>
            </a:lvl3pPr>
            <a:lvl4pPr marL="0" lvl="3" indent="0" algn="ctr">
              <a:spcBef>
                <a:spcPts val="0"/>
              </a:spcBef>
              <a:buNone/>
              <a:defRPr sz="2800" b="1">
                <a:solidFill>
                  <a:srgbClr val="FFFFFF"/>
                </a:solidFill>
                <a:latin typeface="Rokkitt"/>
                <a:ea typeface="Rokkitt"/>
                <a:cs typeface="Rokkitt"/>
                <a:sym typeface="Rokkitt"/>
              </a:defRPr>
            </a:lvl4pPr>
            <a:lvl5pPr marL="0" lvl="4" indent="0" algn="ctr">
              <a:spcBef>
                <a:spcPts val="0"/>
              </a:spcBef>
              <a:buNone/>
              <a:defRPr sz="2800" b="1">
                <a:solidFill>
                  <a:srgbClr val="FFFFFF"/>
                </a:solidFill>
                <a:latin typeface="Rokkitt"/>
                <a:ea typeface="Rokkitt"/>
                <a:cs typeface="Rokkitt"/>
                <a:sym typeface="Rokkitt"/>
              </a:defRPr>
            </a:lvl5pPr>
            <a:lvl6pPr marL="0" lvl="5" indent="0" algn="ctr">
              <a:spcBef>
                <a:spcPts val="0"/>
              </a:spcBef>
              <a:buNone/>
              <a:defRPr sz="2800" b="1">
                <a:solidFill>
                  <a:srgbClr val="FFFFFF"/>
                </a:solidFill>
                <a:latin typeface="Rokkitt"/>
                <a:ea typeface="Rokkitt"/>
                <a:cs typeface="Rokkitt"/>
                <a:sym typeface="Rokkitt"/>
              </a:defRPr>
            </a:lvl6pPr>
            <a:lvl7pPr marL="0" lvl="6" indent="0" algn="ctr">
              <a:spcBef>
                <a:spcPts val="0"/>
              </a:spcBef>
              <a:buNone/>
              <a:defRPr sz="2800" b="1">
                <a:solidFill>
                  <a:srgbClr val="FFFFFF"/>
                </a:solidFill>
                <a:latin typeface="Rokkitt"/>
                <a:ea typeface="Rokkitt"/>
                <a:cs typeface="Rokkitt"/>
                <a:sym typeface="Rokkitt"/>
              </a:defRPr>
            </a:lvl7pPr>
            <a:lvl8pPr marL="0" lvl="7" indent="0" algn="ctr">
              <a:spcBef>
                <a:spcPts val="0"/>
              </a:spcBef>
              <a:buNone/>
              <a:defRPr sz="2800" b="1">
                <a:solidFill>
                  <a:srgbClr val="FFFFFF"/>
                </a:solidFill>
                <a:latin typeface="Rokkitt"/>
                <a:ea typeface="Rokkitt"/>
                <a:cs typeface="Rokkitt"/>
                <a:sym typeface="Rokkitt"/>
              </a:defRPr>
            </a:lvl8pPr>
            <a:lvl9pPr marL="0" lvl="8" indent="0" algn="ctr">
              <a:spcBef>
                <a:spcPts val="0"/>
              </a:spcBef>
              <a:buNone/>
              <a:defRPr sz="28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sp>
        <p:nvSpPr>
          <p:cNvPr id="33" name="Google Shape;33;p4"/>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lstStyle>
            <a:lvl1pPr lvl="0" algn="l">
              <a:lnSpc>
                <a:spcPct val="80000"/>
              </a:lnSpc>
              <a:spcBef>
                <a:spcPts val="0"/>
              </a:spcBef>
              <a:spcAft>
                <a:spcPts val="0"/>
              </a:spcAft>
              <a:buSzPts val="8000"/>
              <a:buFont typeface="Rokkitt"/>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36" name="Google Shape;36;p4"/>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8" name="Google Shape;38;p4"/>
          <p:cNvGrpSpPr/>
          <p:nvPr/>
        </p:nvGrpSpPr>
        <p:grpSpPr>
          <a:xfrm>
            <a:off x="897399" y="2325848"/>
            <a:ext cx="1080904" cy="1080902"/>
            <a:chOff x="9685338" y="4460675"/>
            <a:chExt cx="1080904" cy="1080902"/>
          </a:xfrm>
        </p:grpSpPr>
        <p:sp>
          <p:nvSpPr>
            <p:cNvPr id="39" name="Google Shape;39;p4"/>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Rokkitt"/>
                <a:ea typeface="Rokkitt"/>
                <a:cs typeface="Rokkitt"/>
                <a:sym typeface="Rokkitt"/>
              </a:defRPr>
            </a:lvl1pPr>
            <a:lvl2pPr marL="0" lvl="1" indent="0" algn="ctr">
              <a:spcBef>
                <a:spcPts val="0"/>
              </a:spcBef>
              <a:buNone/>
              <a:defRPr sz="2800" b="1">
                <a:solidFill>
                  <a:srgbClr val="FFFFFF"/>
                </a:solidFill>
                <a:latin typeface="Rokkitt"/>
                <a:ea typeface="Rokkitt"/>
                <a:cs typeface="Rokkitt"/>
                <a:sym typeface="Rokkitt"/>
              </a:defRPr>
            </a:lvl2pPr>
            <a:lvl3pPr marL="0" lvl="2" indent="0" algn="ctr">
              <a:spcBef>
                <a:spcPts val="0"/>
              </a:spcBef>
              <a:buNone/>
              <a:defRPr sz="2800" b="1">
                <a:solidFill>
                  <a:srgbClr val="FFFFFF"/>
                </a:solidFill>
                <a:latin typeface="Rokkitt"/>
                <a:ea typeface="Rokkitt"/>
                <a:cs typeface="Rokkitt"/>
                <a:sym typeface="Rokkitt"/>
              </a:defRPr>
            </a:lvl3pPr>
            <a:lvl4pPr marL="0" lvl="3" indent="0" algn="ctr">
              <a:spcBef>
                <a:spcPts val="0"/>
              </a:spcBef>
              <a:buNone/>
              <a:defRPr sz="2800" b="1">
                <a:solidFill>
                  <a:srgbClr val="FFFFFF"/>
                </a:solidFill>
                <a:latin typeface="Rokkitt"/>
                <a:ea typeface="Rokkitt"/>
                <a:cs typeface="Rokkitt"/>
                <a:sym typeface="Rokkitt"/>
              </a:defRPr>
            </a:lvl4pPr>
            <a:lvl5pPr marL="0" lvl="4" indent="0" algn="ctr">
              <a:spcBef>
                <a:spcPts val="0"/>
              </a:spcBef>
              <a:buNone/>
              <a:defRPr sz="2800" b="1">
                <a:solidFill>
                  <a:srgbClr val="FFFFFF"/>
                </a:solidFill>
                <a:latin typeface="Rokkitt"/>
                <a:ea typeface="Rokkitt"/>
                <a:cs typeface="Rokkitt"/>
                <a:sym typeface="Rokkitt"/>
              </a:defRPr>
            </a:lvl5pPr>
            <a:lvl6pPr marL="0" lvl="5" indent="0" algn="ctr">
              <a:spcBef>
                <a:spcPts val="0"/>
              </a:spcBef>
              <a:buNone/>
              <a:defRPr sz="2800" b="1">
                <a:solidFill>
                  <a:srgbClr val="FFFFFF"/>
                </a:solidFill>
                <a:latin typeface="Rokkitt"/>
                <a:ea typeface="Rokkitt"/>
                <a:cs typeface="Rokkitt"/>
                <a:sym typeface="Rokkitt"/>
              </a:defRPr>
            </a:lvl6pPr>
            <a:lvl7pPr marL="0" lvl="6" indent="0" algn="ctr">
              <a:spcBef>
                <a:spcPts val="0"/>
              </a:spcBef>
              <a:buNone/>
              <a:defRPr sz="2800" b="1">
                <a:solidFill>
                  <a:srgbClr val="FFFFFF"/>
                </a:solidFill>
                <a:latin typeface="Rokkitt"/>
                <a:ea typeface="Rokkitt"/>
                <a:cs typeface="Rokkitt"/>
                <a:sym typeface="Rokkitt"/>
              </a:defRPr>
            </a:lvl7pPr>
            <a:lvl8pPr marL="0" lvl="7" indent="0" algn="ctr">
              <a:spcBef>
                <a:spcPts val="0"/>
              </a:spcBef>
              <a:buNone/>
              <a:defRPr sz="2800" b="1">
                <a:solidFill>
                  <a:srgbClr val="FFFFFF"/>
                </a:solidFill>
                <a:latin typeface="Rokkitt"/>
                <a:ea typeface="Rokkitt"/>
                <a:cs typeface="Rokkitt"/>
                <a:sym typeface="Rokkitt"/>
              </a:defRPr>
            </a:lvl8pPr>
            <a:lvl9pPr marL="0" lvl="8" indent="0" algn="ctr">
              <a:spcBef>
                <a:spcPts val="0"/>
              </a:spcBef>
              <a:buNone/>
              <a:defRPr sz="28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5" name="Google Shape;45;p5"/>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6" name="Google Shape;46;p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2" name="Google Shape;52;p6"/>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3" name="Google Shape;53;p6"/>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4" name="Google Shape;54;p6"/>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5" name="Google Shape;55;p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3200"/>
              <a:buFont typeface="Rokkitt"/>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1" name="Google Shape;71;p9"/>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72" name="Google Shape;72;p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4" name="Google Shape;74;p9"/>
          <p:cNvGrpSpPr/>
          <p:nvPr/>
        </p:nvGrpSpPr>
        <p:grpSpPr>
          <a:xfrm>
            <a:off x="11401725" y="6229681"/>
            <a:ext cx="457200" cy="457200"/>
            <a:chOff x="11361456" y="6195813"/>
            <a:chExt cx="548640" cy="548640"/>
          </a:xfrm>
        </p:grpSpPr>
        <p:sp>
          <p:nvSpPr>
            <p:cNvPr id="75" name="Google Shape;75;p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3200"/>
              <a:buFont typeface="Rokkitt"/>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0" y="0"/>
            <a:ext cx="8303740" cy="6858000"/>
          </a:xfrm>
          <a:prstGeom prst="rect">
            <a:avLst/>
          </a:prstGeom>
          <a:solidFill>
            <a:srgbClr val="E1DFDF"/>
          </a:solidFill>
          <a:ln>
            <a:noFill/>
          </a:ln>
        </p:spPr>
        <p:txBody>
          <a:bodyPr spcFirstLastPara="1" wrap="square" lIns="91425" tIns="45700" rIns="91425" bIns="45700" anchor="t" anchorCtr="0"/>
          <a:lstStyle>
            <a:lvl1pPr marR="0" lvl="0" algn="l" rtl="0">
              <a:lnSpc>
                <a:spcPct val="90000"/>
              </a:lnSpc>
              <a:spcBef>
                <a:spcPts val="1200"/>
              </a:spcBef>
              <a:spcAft>
                <a:spcPts val="0"/>
              </a:spcAft>
              <a:buClr>
                <a:srgbClr val="9E3611"/>
              </a:buClr>
              <a:buSzPts val="27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90000"/>
              </a:lnSpc>
              <a:spcBef>
                <a:spcPts val="400"/>
              </a:spcBef>
              <a:spcAft>
                <a:spcPts val="0"/>
              </a:spcAft>
              <a:buClr>
                <a:srgbClr val="9E3611"/>
              </a:buClr>
              <a:buSzPts val="23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90000"/>
              </a:lnSpc>
              <a:spcBef>
                <a:spcPts val="400"/>
              </a:spcBef>
              <a:spcAft>
                <a:spcPts val="0"/>
              </a:spcAft>
              <a:buClr>
                <a:srgbClr val="9E3611"/>
              </a:buClr>
              <a:buSzPts val="20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82" name="Google Shape;82;p10"/>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83" name="Google Shape;83;p1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4" name="Google Shape;84;p10"/>
          <p:cNvGrpSpPr/>
          <p:nvPr/>
        </p:nvGrpSpPr>
        <p:grpSpPr>
          <a:xfrm>
            <a:off x="11401725" y="6229681"/>
            <a:ext cx="457200" cy="457200"/>
            <a:chOff x="11361456" y="6195813"/>
            <a:chExt cx="548640" cy="548640"/>
          </a:xfrm>
        </p:grpSpPr>
        <p:sp>
          <p:nvSpPr>
            <p:cNvPr id="85" name="Google Shape;85;p10"/>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8" name="Google Shape;8;p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 name="Google Shape;9;p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10" name="Google Shape;10;p1"/>
          <p:cNvGrpSpPr/>
          <p:nvPr/>
        </p:nvGrpSpPr>
        <p:grpSpPr>
          <a:xfrm>
            <a:off x="11401725" y="6229681"/>
            <a:ext cx="457200" cy="457200"/>
            <a:chOff x="11361456" y="6195813"/>
            <a:chExt cx="548640" cy="548640"/>
          </a:xfrm>
        </p:grpSpPr>
        <p:sp>
          <p:nvSpPr>
            <p:cNvPr id="11" name="Google Shape;11;p1"/>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2167128" y="1225296"/>
            <a:ext cx="9281100" cy="352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5" name="Google Shape;105;p13"/>
          <p:cNvSpPr txBox="1">
            <a:spLocks noGrp="1"/>
          </p:cNvSpPr>
          <p:nvPr>
            <p:ph type="body" idx="1"/>
          </p:nvPr>
        </p:nvSpPr>
        <p:spPr>
          <a:xfrm>
            <a:off x="2165774" y="5020056"/>
            <a:ext cx="9052500" cy="1066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4" name="Google Shape;164;p22"/>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a:p>
        </p:txBody>
      </p:sp>
      <p:pic>
        <p:nvPicPr>
          <p:cNvPr id="165" name="Google Shape;165;p22"/>
          <p:cNvPicPr preferRelativeResize="0"/>
          <p:nvPr/>
        </p:nvPicPr>
        <p:blipFill>
          <a:blip r:embed="rId3">
            <a:alphaModFix/>
          </a:blip>
          <a:stretch>
            <a:fillRect/>
          </a:stretch>
        </p:blipFill>
        <p:spPr>
          <a:xfrm>
            <a:off x="330500" y="223100"/>
            <a:ext cx="11485100" cy="642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2167128" y="1225296"/>
            <a:ext cx="9281100" cy="352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If we are honest we ALL NEED a victory from time to time. </a:t>
            </a:r>
            <a:endParaRPr/>
          </a:p>
        </p:txBody>
      </p:sp>
      <p:sp>
        <p:nvSpPr>
          <p:cNvPr id="171" name="Google Shape;171;p23"/>
          <p:cNvSpPr txBox="1">
            <a:spLocks noGrp="1"/>
          </p:cNvSpPr>
          <p:nvPr>
            <p:ph type="body" idx="1"/>
          </p:nvPr>
        </p:nvSpPr>
        <p:spPr>
          <a:xfrm>
            <a:off x="516425" y="5102675"/>
            <a:ext cx="10844700" cy="1066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3000"/>
              <a:t>We can all sympathize with these people in the Bible.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413125" y="484625"/>
            <a:ext cx="11113200" cy="1824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can understand how Elijah felt all alone. Because we have felt alone</a:t>
            </a:r>
            <a:endParaRPr/>
          </a:p>
        </p:txBody>
      </p:sp>
      <p:sp>
        <p:nvSpPr>
          <p:cNvPr id="177" name="Google Shape;177;p24"/>
          <p:cNvSpPr txBox="1">
            <a:spLocks noGrp="1"/>
          </p:cNvSpPr>
          <p:nvPr>
            <p:ph type="body" idx="1"/>
          </p:nvPr>
        </p:nvSpPr>
        <p:spPr>
          <a:xfrm>
            <a:off x="557725" y="3094375"/>
            <a:ext cx="4812900" cy="2292900"/>
          </a:xfrm>
          <a:prstGeom prst="rect">
            <a:avLst/>
          </a:prstGeom>
        </p:spPr>
        <p:txBody>
          <a:bodyPr spcFirstLastPara="1" wrap="square" lIns="91425" tIns="45700" rIns="91425" bIns="45700" anchor="t" anchorCtr="0">
            <a:noAutofit/>
          </a:bodyPr>
          <a:lstStyle/>
          <a:p>
            <a:pPr marL="182880" lvl="0" indent="-227330" algn="l" rtl="0">
              <a:spcBef>
                <a:spcPts val="0"/>
              </a:spcBef>
              <a:spcAft>
                <a:spcPts val="0"/>
              </a:spcAft>
              <a:buSzPts val="2400"/>
              <a:buChar char="▪"/>
            </a:pPr>
            <a:r>
              <a:rPr lang="en-US" sz="2400"/>
              <a:t>“It is enough; now, O </a:t>
            </a:r>
            <a:r>
              <a:rPr lang="en-US" sz="2400" cap="small"/>
              <a:t>Lord</a:t>
            </a:r>
            <a:r>
              <a:rPr lang="en-US" sz="2400"/>
              <a:t>, take my life, for I am not better than my fathers.”  I Kings 18:4</a:t>
            </a:r>
            <a:endParaRPr/>
          </a:p>
        </p:txBody>
      </p:sp>
      <p:pic>
        <p:nvPicPr>
          <p:cNvPr id="178" name="Google Shape;178;p24"/>
          <p:cNvPicPr preferRelativeResize="0"/>
          <p:nvPr/>
        </p:nvPicPr>
        <p:blipFill>
          <a:blip r:embed="rId3">
            <a:alphaModFix/>
          </a:blip>
          <a:stretch>
            <a:fillRect/>
          </a:stretch>
        </p:blipFill>
        <p:spPr>
          <a:xfrm>
            <a:off x="5757301" y="2741097"/>
            <a:ext cx="6209900" cy="3348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1069850" y="484626"/>
            <a:ext cx="10058400" cy="1329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But Elijah was </a:t>
            </a:r>
            <a:r>
              <a:rPr lang="en-US" b="1">
                <a:solidFill>
                  <a:srgbClr val="FF0000"/>
                </a:solidFill>
              </a:rPr>
              <a:t>NOT</a:t>
            </a:r>
            <a:r>
              <a:rPr lang="en-US"/>
              <a:t> alone</a:t>
            </a:r>
            <a:endParaRPr/>
          </a:p>
        </p:txBody>
      </p:sp>
      <p:sp>
        <p:nvSpPr>
          <p:cNvPr id="184" name="Google Shape;184;p25"/>
          <p:cNvSpPr txBox="1">
            <a:spLocks noGrp="1"/>
          </p:cNvSpPr>
          <p:nvPr>
            <p:ph type="body" idx="1"/>
          </p:nvPr>
        </p:nvSpPr>
        <p:spPr>
          <a:xfrm>
            <a:off x="475100" y="1586425"/>
            <a:ext cx="11113200" cy="4585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The Lord said to him, “Go, return on your way to the wilderness of Damascus, and when you have arrived, you shall anoint Hazael king over Aram; and Jehu the son of Nimshi you shall anoint king over Israel; and Elisha the son of Shaphat of Abel-meholah you shall anoint as prophet in your place. It shall come about, the one who escapes from the sword of Hazael, Jehu shall put to death, and the one who escapes from the sword of Jehu, Elisha shall put to death. </a:t>
            </a:r>
            <a:r>
              <a:rPr lang="en-US" sz="2400" b="1" u="sng">
                <a:solidFill>
                  <a:srgbClr val="FF0000"/>
                </a:solidFill>
              </a:rPr>
              <a:t>Yet I will leave 7,000 in Israel,</a:t>
            </a:r>
            <a:r>
              <a:rPr lang="en-US" sz="2400"/>
              <a:t> all the knees that have not bowed to Baal and every mouth that has not kissed him.” I Kings 19:15-18</a:t>
            </a:r>
            <a:endParaRPr sz="2400"/>
          </a:p>
        </p:txBody>
      </p:sp>
      <p:pic>
        <p:nvPicPr>
          <p:cNvPr id="185" name="Google Shape;185;p25"/>
          <p:cNvPicPr preferRelativeResize="0"/>
          <p:nvPr/>
        </p:nvPicPr>
        <p:blipFill>
          <a:blip r:embed="rId3">
            <a:alphaModFix/>
          </a:blip>
          <a:stretch>
            <a:fillRect/>
          </a:stretch>
        </p:blipFill>
        <p:spPr>
          <a:xfrm>
            <a:off x="9584675" y="4391025"/>
            <a:ext cx="2607325" cy="2466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can understand why Jonah became angry. </a:t>
            </a:r>
            <a:endParaRPr/>
          </a:p>
        </p:txBody>
      </p:sp>
      <p:sp>
        <p:nvSpPr>
          <p:cNvPr id="191" name="Google Shape;191;p26"/>
          <p:cNvSpPr txBox="1">
            <a:spLocks noGrp="1"/>
          </p:cNvSpPr>
          <p:nvPr>
            <p:ph type="body" idx="1"/>
          </p:nvPr>
        </p:nvSpPr>
        <p:spPr>
          <a:xfrm>
            <a:off x="326200" y="2825825"/>
            <a:ext cx="5168400" cy="3532200"/>
          </a:xfrm>
          <a:prstGeom prst="rect">
            <a:avLst/>
          </a:prstGeom>
        </p:spPr>
        <p:txBody>
          <a:bodyPr spcFirstLastPara="1" wrap="square" lIns="91425" tIns="45700" rIns="91425" bIns="45700" anchor="t" anchorCtr="0">
            <a:noAutofit/>
          </a:bodyPr>
          <a:lstStyle/>
          <a:p>
            <a:pPr marL="182880" lvl="0" indent="-227330" algn="l" rtl="0">
              <a:spcBef>
                <a:spcPts val="0"/>
              </a:spcBef>
              <a:spcAft>
                <a:spcPts val="0"/>
              </a:spcAft>
              <a:buSzPts val="2400"/>
              <a:buChar char="▪"/>
            </a:pPr>
            <a:r>
              <a:rPr lang="en-US" sz="2400"/>
              <a:t>But it greatly displeased Jonah and he became angry. </a:t>
            </a:r>
            <a:r>
              <a:rPr lang="en-US" sz="2400" baseline="30000"/>
              <a:t> </a:t>
            </a:r>
            <a:r>
              <a:rPr lang="en-US" sz="2400"/>
              <a:t>He prayed to the </a:t>
            </a:r>
            <a:r>
              <a:rPr lang="en-US" sz="2400" cap="small"/>
              <a:t>Lord</a:t>
            </a:r>
            <a:r>
              <a:rPr lang="en-US" sz="2400"/>
              <a:t> and said, “Please </a:t>
            </a:r>
            <a:r>
              <a:rPr lang="en-US" sz="2400" cap="small"/>
              <a:t>Lord</a:t>
            </a:r>
            <a:r>
              <a:rPr lang="en-US" sz="2400"/>
              <a:t>, was not this what I said while I was still in my </a:t>
            </a:r>
            <a:r>
              <a:rPr lang="en-US" sz="2400" i="1"/>
              <a:t>own</a:t>
            </a:r>
            <a:r>
              <a:rPr lang="en-US" sz="2400"/>
              <a:t> country?  Jonah 4:1 </a:t>
            </a:r>
            <a:endParaRPr/>
          </a:p>
        </p:txBody>
      </p:sp>
      <p:pic>
        <p:nvPicPr>
          <p:cNvPr id="192" name="Google Shape;192;p26"/>
          <p:cNvPicPr preferRelativeResize="0"/>
          <p:nvPr/>
        </p:nvPicPr>
        <p:blipFill>
          <a:blip r:embed="rId3">
            <a:alphaModFix/>
          </a:blip>
          <a:stretch>
            <a:fillRect/>
          </a:stretch>
        </p:blipFill>
        <p:spPr>
          <a:xfrm>
            <a:off x="5742550" y="1421175"/>
            <a:ext cx="6332374" cy="5342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2167125" y="470976"/>
            <a:ext cx="9281100" cy="427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a:t>“You have heard that it was said, ‘You shall love your neighbor and hate your enemy.’ But I say to you, love your enemies and pray for those who persecute you, so that you may be sons of your Father who is in heaven; for He causes His sun to rise on the evil and the good, and sends rain on the righteous and the unrighteous. ...</a:t>
            </a:r>
            <a:endParaRPr sz="3000"/>
          </a:p>
        </p:txBody>
      </p:sp>
      <p:sp>
        <p:nvSpPr>
          <p:cNvPr id="198" name="Google Shape;198;p27"/>
          <p:cNvSpPr txBox="1">
            <a:spLocks noGrp="1"/>
          </p:cNvSpPr>
          <p:nvPr>
            <p:ph type="body" idx="1"/>
          </p:nvPr>
        </p:nvSpPr>
        <p:spPr>
          <a:xfrm>
            <a:off x="6651425" y="5020050"/>
            <a:ext cx="4566900" cy="1066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3600"/>
              <a:t>Matthew 5:43-45</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can understand why Job wished he was never born. </a:t>
            </a:r>
            <a:endParaRPr/>
          </a:p>
        </p:txBody>
      </p:sp>
      <p:sp>
        <p:nvSpPr>
          <p:cNvPr id="204" name="Google Shape;204;p28"/>
          <p:cNvSpPr txBox="1">
            <a:spLocks noGrp="1"/>
          </p:cNvSpPr>
          <p:nvPr>
            <p:ph type="body" idx="1"/>
          </p:nvPr>
        </p:nvSpPr>
        <p:spPr>
          <a:xfrm>
            <a:off x="619700" y="2495075"/>
            <a:ext cx="5412300" cy="4050900"/>
          </a:xfrm>
          <a:prstGeom prst="rect">
            <a:avLst/>
          </a:prstGeom>
        </p:spPr>
        <p:txBody>
          <a:bodyPr spcFirstLastPara="1" wrap="square" lIns="91425" tIns="45700" rIns="91425" bIns="45700" anchor="t" anchorCtr="0">
            <a:noAutofit/>
          </a:bodyPr>
          <a:lstStyle/>
          <a:p>
            <a:pPr marL="182880" lvl="0" indent="-227330" algn="l" rtl="0">
              <a:spcBef>
                <a:spcPts val="0"/>
              </a:spcBef>
              <a:spcAft>
                <a:spcPts val="0"/>
              </a:spcAft>
              <a:buSzPts val="2400"/>
              <a:buChar char="▪"/>
            </a:pPr>
            <a:r>
              <a:rPr lang="en-US" sz="2400"/>
              <a:t>Afterward Job opened his mouth and cursed the day of his </a:t>
            </a:r>
            <a:r>
              <a:rPr lang="en-US" sz="2400" i="1"/>
              <a:t>birth</a:t>
            </a:r>
            <a:r>
              <a:rPr lang="en-US" sz="2400"/>
              <a:t>.                             And Job said, "Let the day perish on which I was to be born, Job 3:1 </a:t>
            </a:r>
            <a:endParaRPr/>
          </a:p>
        </p:txBody>
      </p:sp>
      <p:pic>
        <p:nvPicPr>
          <p:cNvPr id="205" name="Google Shape;205;p28"/>
          <p:cNvPicPr preferRelativeResize="0"/>
          <p:nvPr/>
        </p:nvPicPr>
        <p:blipFill>
          <a:blip r:embed="rId3">
            <a:alphaModFix/>
          </a:blip>
          <a:stretch>
            <a:fillRect/>
          </a:stretch>
        </p:blipFill>
        <p:spPr>
          <a:xfrm>
            <a:off x="6138750" y="2433350"/>
            <a:ext cx="5098450" cy="4174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At times we have all thought this. </a:t>
            </a:r>
            <a:endParaRPr/>
          </a:p>
        </p:txBody>
      </p:sp>
      <p:sp>
        <p:nvSpPr>
          <p:cNvPr id="211" name="Google Shape;211;p29"/>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For </a:t>
            </a:r>
            <a:r>
              <a:rPr lang="en-US" sz="2400" b="1" u="sng">
                <a:solidFill>
                  <a:srgbClr val="FF0000"/>
                </a:solidFill>
              </a:rPr>
              <a:t>You</a:t>
            </a:r>
            <a:r>
              <a:rPr lang="en-US" sz="2400"/>
              <a:t> formed my inward parts; </a:t>
            </a:r>
            <a:r>
              <a:rPr lang="en-US" sz="2400" b="1" u="sng">
                <a:solidFill>
                  <a:srgbClr val="FF0000"/>
                </a:solidFill>
              </a:rPr>
              <a:t>You</a:t>
            </a:r>
            <a:r>
              <a:rPr lang="en-US" sz="2400"/>
              <a:t> wove me in my mother’s womb.</a:t>
            </a:r>
            <a:br>
              <a:rPr lang="en-US" sz="2400"/>
            </a:br>
            <a:r>
              <a:rPr lang="en-US" sz="2400"/>
              <a:t>I will give thanks to </a:t>
            </a:r>
            <a:r>
              <a:rPr lang="en-US" sz="2400" b="1" u="sng">
                <a:solidFill>
                  <a:srgbClr val="FF0000"/>
                </a:solidFill>
              </a:rPr>
              <a:t>You</a:t>
            </a:r>
            <a:r>
              <a:rPr lang="en-US" sz="2400"/>
              <a:t>, for I am fearfully and wonderfully made; </a:t>
            </a:r>
            <a:r>
              <a:rPr lang="en-US" sz="2400" b="1" u="sng">
                <a:solidFill>
                  <a:srgbClr val="FF0000"/>
                </a:solidFill>
              </a:rPr>
              <a:t>Wonderful are Your works</a:t>
            </a:r>
            <a:r>
              <a:rPr lang="en-US" sz="2400"/>
              <a:t>, And my soul knows it very well. My frame was not hidden from </a:t>
            </a:r>
            <a:r>
              <a:rPr lang="en-US" sz="2400" b="1" u="sng">
                <a:solidFill>
                  <a:srgbClr val="FF0000"/>
                </a:solidFill>
              </a:rPr>
              <a:t>You</a:t>
            </a:r>
            <a:r>
              <a:rPr lang="en-US" sz="2400"/>
              <a:t>, When I was made in secret, And skillfully wrought in the depths of the earth; </a:t>
            </a:r>
            <a:r>
              <a:rPr lang="en-US" sz="2400" b="1" u="sng">
                <a:solidFill>
                  <a:srgbClr val="FF0000"/>
                </a:solidFill>
              </a:rPr>
              <a:t>Your</a:t>
            </a:r>
            <a:r>
              <a:rPr lang="en-US" sz="2400"/>
              <a:t> eyes have seen my unformed substance. And in </a:t>
            </a:r>
            <a:r>
              <a:rPr lang="en-US" sz="2400" b="1" u="sng">
                <a:solidFill>
                  <a:srgbClr val="FF0000"/>
                </a:solidFill>
              </a:rPr>
              <a:t>Your book were all written The days that were ordained for me,</a:t>
            </a:r>
            <a:r>
              <a:rPr lang="en-US" sz="2400"/>
              <a:t> When as yet there was not one of them. </a:t>
            </a:r>
            <a:endParaRPr sz="2400"/>
          </a:p>
          <a:p>
            <a:pPr marL="0" lvl="0" indent="0" algn="l" rtl="0">
              <a:spcBef>
                <a:spcPts val="1200"/>
              </a:spcBef>
              <a:spcAft>
                <a:spcPts val="0"/>
              </a:spcAft>
              <a:buNone/>
            </a:pPr>
            <a:r>
              <a:rPr lang="en-US" sz="2400"/>
              <a:t>Psalm 139: 13-16</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7" name="Google Shape;217;p30"/>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a:p>
        </p:txBody>
      </p:sp>
      <p:pic>
        <p:nvPicPr>
          <p:cNvPr id="218" name="Google Shape;218;p30"/>
          <p:cNvPicPr preferRelativeResize="0"/>
          <p:nvPr/>
        </p:nvPicPr>
        <p:blipFill>
          <a:blip r:embed="rId3">
            <a:alphaModFix/>
          </a:blip>
          <a:stretch>
            <a:fillRect/>
          </a:stretch>
        </p:blipFill>
        <p:spPr>
          <a:xfrm>
            <a:off x="330500" y="223100"/>
            <a:ext cx="11485100" cy="6424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ctrTitle"/>
          </p:nvPr>
        </p:nvSpPr>
        <p:spPr>
          <a:xfrm>
            <a:off x="1051560" y="1432223"/>
            <a:ext cx="9966900" cy="303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THE LORD ALMIGHTY HAS A PLAN FOR ME AND I PRAISE HIM THAT I WAS BORN! </a:t>
            </a:r>
            <a:endParaRPr sz="4800"/>
          </a:p>
        </p:txBody>
      </p:sp>
      <p:sp>
        <p:nvSpPr>
          <p:cNvPr id="224" name="Google Shape;224;p31"/>
          <p:cNvSpPr txBox="1">
            <a:spLocks noGrp="1"/>
          </p:cNvSpPr>
          <p:nvPr>
            <p:ph type="subTitle" idx="1"/>
          </p:nvPr>
        </p:nvSpPr>
        <p:spPr>
          <a:xfrm>
            <a:off x="165250" y="4313100"/>
            <a:ext cx="9440400" cy="23754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The Lord blessed the latter days of Job more than his beginning;  Job 42:12</a:t>
            </a:r>
            <a:endParaRPr sz="2400"/>
          </a:p>
          <a:p>
            <a:pPr marL="0" lvl="0" indent="0" algn="l" rtl="0">
              <a:spcBef>
                <a:spcPts val="1200"/>
              </a:spcBef>
              <a:spcAft>
                <a:spcPts val="0"/>
              </a:spcAft>
              <a:buNone/>
            </a:pPr>
            <a:r>
              <a:rPr lang="en-US" sz="2400"/>
              <a:t>After this, Job lived 140 years, and saw his sons and his grandsons, four generations. And Job died, an old man and full of days. Job 42:16-17</a:t>
            </a:r>
            <a:br>
              <a:rPr lang="en-US"/>
            </a:br>
            <a:br>
              <a:rPr lang="en-US"/>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2167128" y="1225296"/>
            <a:ext cx="9281100" cy="352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World War II </a:t>
            </a:r>
            <a:endParaRPr/>
          </a:p>
        </p:txBody>
      </p:sp>
      <p:sp>
        <p:nvSpPr>
          <p:cNvPr id="111" name="Google Shape;111;p14"/>
          <p:cNvSpPr txBox="1">
            <a:spLocks noGrp="1"/>
          </p:cNvSpPr>
          <p:nvPr>
            <p:ph type="body" idx="1"/>
          </p:nvPr>
        </p:nvSpPr>
        <p:spPr>
          <a:xfrm>
            <a:off x="2165774" y="5020056"/>
            <a:ext cx="9052500" cy="1066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4800"/>
              <a:t>1939 to 1945</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578375" y="484625"/>
            <a:ext cx="10865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can understand why Peter wept bitterly. Because we know regret</a:t>
            </a:r>
            <a:endParaRPr/>
          </a:p>
        </p:txBody>
      </p:sp>
      <p:sp>
        <p:nvSpPr>
          <p:cNvPr id="230" name="Google Shape;230;p32"/>
          <p:cNvSpPr txBox="1">
            <a:spLocks noGrp="1"/>
          </p:cNvSpPr>
          <p:nvPr>
            <p:ph type="body" idx="1"/>
          </p:nvPr>
        </p:nvSpPr>
        <p:spPr>
          <a:xfrm>
            <a:off x="578375" y="2701875"/>
            <a:ext cx="5416200" cy="33663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 And immediately a rooster crowed. And Peter remembered the word which Jesus had said, “Before a rooster crows, you will deny Me three times.” And he went out and wept bitterly. Matthew 26:74-75</a:t>
            </a:r>
            <a:endParaRPr sz="2400"/>
          </a:p>
        </p:txBody>
      </p:sp>
      <p:pic>
        <p:nvPicPr>
          <p:cNvPr id="231" name="Google Shape;231;p32"/>
          <p:cNvPicPr preferRelativeResize="0"/>
          <p:nvPr/>
        </p:nvPicPr>
        <p:blipFill>
          <a:blip r:embed="rId3">
            <a:alphaModFix/>
          </a:blip>
          <a:stretch>
            <a:fillRect/>
          </a:stretch>
        </p:blipFill>
        <p:spPr>
          <a:xfrm>
            <a:off x="6837350" y="2226775"/>
            <a:ext cx="5222675" cy="4543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1069825" y="484625"/>
            <a:ext cx="72549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all carry regrets that we should let go. </a:t>
            </a:r>
            <a:endParaRPr/>
          </a:p>
        </p:txBody>
      </p:sp>
      <p:sp>
        <p:nvSpPr>
          <p:cNvPr id="237" name="Google Shape;237;p33"/>
          <p:cNvSpPr txBox="1">
            <a:spLocks noGrp="1"/>
          </p:cNvSpPr>
          <p:nvPr>
            <p:ph type="body" idx="1"/>
          </p:nvPr>
        </p:nvSpPr>
        <p:spPr>
          <a:xfrm>
            <a:off x="1066798" y="2513883"/>
            <a:ext cx="10058400" cy="40509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But now apart from the Law the righteousness of God has been manifested, being witnessed by the Law and the Prophets, even the righteousness of God through faith in Jesus Christ for all those who believe; for there is no distinction; for all have sinned and fall short of the glory of God, being justified as a gift by His grace through the redemption which is in Christ Jesus; whom God displayed publicly as a propitiation in His blood through faith. This was to demonstrate His righteousness, because in the forbearance of God He passed over the sins previously committed; Romans 3:21-25</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2167128" y="1225296"/>
            <a:ext cx="9281100" cy="3520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If we are honest we ALL NEED a victory from time to time. </a:t>
            </a:r>
            <a:endParaRPr/>
          </a:p>
        </p:txBody>
      </p:sp>
      <p:sp>
        <p:nvSpPr>
          <p:cNvPr id="243" name="Google Shape;243;p34"/>
          <p:cNvSpPr txBox="1">
            <a:spLocks noGrp="1"/>
          </p:cNvSpPr>
          <p:nvPr>
            <p:ph type="body" idx="1"/>
          </p:nvPr>
        </p:nvSpPr>
        <p:spPr>
          <a:xfrm>
            <a:off x="516425" y="5102675"/>
            <a:ext cx="10844700" cy="10668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3000"/>
              <a:t>We can all sympathize with these people in the Bible. </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 often forget that </a:t>
            </a:r>
            <a:endParaRPr/>
          </a:p>
          <a:p>
            <a:pPr marL="0" lvl="0" indent="0" algn="l" rtl="0">
              <a:spcBef>
                <a:spcPts val="0"/>
              </a:spcBef>
              <a:spcAft>
                <a:spcPts val="0"/>
              </a:spcAft>
              <a:buNone/>
            </a:pPr>
            <a:r>
              <a:rPr lang="en-US"/>
              <a:t>“The Battle Belongs to the Lord”</a:t>
            </a:r>
            <a:endParaRPr/>
          </a:p>
        </p:txBody>
      </p:sp>
      <p:sp>
        <p:nvSpPr>
          <p:cNvPr id="249" name="Google Shape;249;p35"/>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“When you go out to battle against your enemies and see horses and chariots and people more numerous than you, do not be afraid of them; for the Lord your God, who brought you up from the land of Egypt, is with you. When you are approaching the battle, the priest shall come near and speak to the people. He shall say to them, ‘Hear, O Israel, you are approaching the battle against your enemies today. Do not be fainthearted. Do not be afraid, or panic, or tremble before them, for the Lord your God is the one who goes with you, to fight for you against your enemies, to save you.’ Deuteronomy 20: 1-4</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5" name="Google Shape;255;p36"/>
          <p:cNvSpPr txBox="1">
            <a:spLocks noGrp="1"/>
          </p:cNvSpPr>
          <p:nvPr>
            <p:ph type="body" idx="1"/>
          </p:nvPr>
        </p:nvSpPr>
        <p:spPr>
          <a:xfrm>
            <a:off x="7539675" y="484625"/>
            <a:ext cx="4420500" cy="5577300"/>
          </a:xfrm>
          <a:prstGeom prst="rect">
            <a:avLst/>
          </a:prstGeom>
        </p:spPr>
        <p:txBody>
          <a:bodyPr spcFirstLastPara="1" wrap="square" lIns="91425" tIns="45700" rIns="91425" bIns="45700" anchor="t" anchorCtr="0">
            <a:noAutofit/>
          </a:bodyPr>
          <a:lstStyle/>
          <a:p>
            <a:pPr marL="0" lvl="0" indent="0" algn="ctr" rtl="0">
              <a:spcBef>
                <a:spcPts val="1200"/>
              </a:spcBef>
              <a:spcAft>
                <a:spcPts val="0"/>
              </a:spcAft>
              <a:buNone/>
            </a:pPr>
            <a:r>
              <a:rPr lang="en-US" b="1"/>
              <a:t>I</a:t>
            </a:r>
            <a:r>
              <a:rPr lang="en-US" sz="2400" b="1"/>
              <a:t>t is finished, </a:t>
            </a:r>
            <a:endParaRPr sz="2400" b="1"/>
          </a:p>
          <a:p>
            <a:pPr marL="0" lvl="0" indent="0" algn="ctr" rtl="0">
              <a:spcBef>
                <a:spcPts val="1200"/>
              </a:spcBef>
              <a:spcAft>
                <a:spcPts val="0"/>
              </a:spcAft>
              <a:buNone/>
            </a:pPr>
            <a:r>
              <a:rPr lang="en-US" sz="2400" b="1"/>
              <a:t>The battle is over</a:t>
            </a:r>
            <a:endParaRPr sz="2400" b="1"/>
          </a:p>
          <a:p>
            <a:pPr marL="0" lvl="0" indent="0" algn="ctr" rtl="0">
              <a:spcBef>
                <a:spcPts val="1200"/>
              </a:spcBef>
              <a:spcAft>
                <a:spcPts val="0"/>
              </a:spcAft>
              <a:buNone/>
            </a:pPr>
            <a:r>
              <a:rPr lang="en-US" sz="2400" b="1"/>
              <a:t>It is finished, </a:t>
            </a:r>
            <a:endParaRPr sz="2400" b="1"/>
          </a:p>
          <a:p>
            <a:pPr marL="0" lvl="0" indent="0" algn="ctr" rtl="0">
              <a:spcBef>
                <a:spcPts val="1200"/>
              </a:spcBef>
              <a:spcAft>
                <a:spcPts val="0"/>
              </a:spcAft>
              <a:buNone/>
            </a:pPr>
            <a:r>
              <a:rPr lang="en-US" sz="2400" b="1"/>
              <a:t>There’ll be no more war</a:t>
            </a:r>
            <a:endParaRPr sz="2400" b="1"/>
          </a:p>
          <a:p>
            <a:pPr marL="0" lvl="0" indent="0" algn="ctr" rtl="0">
              <a:spcBef>
                <a:spcPts val="1200"/>
              </a:spcBef>
              <a:spcAft>
                <a:spcPts val="0"/>
              </a:spcAft>
              <a:buNone/>
            </a:pPr>
            <a:r>
              <a:rPr lang="en-US" sz="2400" b="1"/>
              <a:t>It is finished, </a:t>
            </a:r>
            <a:endParaRPr sz="2400" b="1"/>
          </a:p>
          <a:p>
            <a:pPr marL="0" lvl="0" indent="0" algn="ctr" rtl="0">
              <a:spcBef>
                <a:spcPts val="1200"/>
              </a:spcBef>
              <a:spcAft>
                <a:spcPts val="0"/>
              </a:spcAft>
              <a:buNone/>
            </a:pPr>
            <a:r>
              <a:rPr lang="en-US" sz="2400" b="1"/>
              <a:t>The end of the conflict</a:t>
            </a:r>
            <a:endParaRPr sz="2400" b="1"/>
          </a:p>
          <a:p>
            <a:pPr marL="0" lvl="0" indent="0" algn="ctr" rtl="0">
              <a:spcBef>
                <a:spcPts val="1200"/>
              </a:spcBef>
              <a:spcAft>
                <a:spcPts val="0"/>
              </a:spcAft>
              <a:buNone/>
            </a:pPr>
            <a:r>
              <a:rPr lang="en-US" sz="2400" b="1"/>
              <a:t>It is finished, </a:t>
            </a:r>
            <a:endParaRPr sz="2400" b="1"/>
          </a:p>
          <a:p>
            <a:pPr marL="0" lvl="0" indent="0" algn="ctr" rtl="0">
              <a:spcBef>
                <a:spcPts val="1200"/>
              </a:spcBef>
              <a:spcAft>
                <a:spcPts val="0"/>
              </a:spcAft>
              <a:buNone/>
            </a:pPr>
            <a:r>
              <a:rPr lang="en-US" sz="2400" b="1"/>
              <a:t>And Jesus is Lord. </a:t>
            </a:r>
            <a:endParaRPr sz="2400" b="1"/>
          </a:p>
        </p:txBody>
      </p:sp>
      <p:pic>
        <p:nvPicPr>
          <p:cNvPr id="256" name="Google Shape;256;p36"/>
          <p:cNvPicPr preferRelativeResize="0"/>
          <p:nvPr/>
        </p:nvPicPr>
        <p:blipFill>
          <a:blip r:embed="rId3">
            <a:alphaModFix/>
          </a:blip>
          <a:stretch>
            <a:fillRect/>
          </a:stretch>
        </p:blipFill>
        <p:spPr>
          <a:xfrm>
            <a:off x="0" y="0"/>
            <a:ext cx="7746225"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1069848" y="484632"/>
            <a:ext cx="100584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2" name="Google Shape;262;p37"/>
          <p:cNvSpPr txBox="1">
            <a:spLocks noGrp="1"/>
          </p:cNvSpPr>
          <p:nvPr>
            <p:ph type="body" idx="1"/>
          </p:nvPr>
        </p:nvSpPr>
        <p:spPr>
          <a:xfrm>
            <a:off x="1069848" y="2121408"/>
            <a:ext cx="10058400" cy="40509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a:p>
        </p:txBody>
      </p:sp>
      <p:pic>
        <p:nvPicPr>
          <p:cNvPr id="263" name="Google Shape;263;p3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00" y="314325"/>
            <a:ext cx="4998900" cy="228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WORLD WAR II</a:t>
            </a:r>
            <a:br>
              <a:rPr lang="en-US"/>
            </a:br>
            <a:r>
              <a:rPr lang="en-US" sz="3000"/>
              <a:t>THE SECOND BATTLE OF EL ALAMEIN : October 1942</a:t>
            </a:r>
            <a:endParaRPr sz="3000"/>
          </a:p>
        </p:txBody>
      </p:sp>
      <p:pic>
        <p:nvPicPr>
          <p:cNvPr id="117" name="Google Shape;117;p15"/>
          <p:cNvPicPr preferRelativeResize="0">
            <a:picLocks noGrp="1"/>
          </p:cNvPicPr>
          <p:nvPr>
            <p:ph type="body" idx="1"/>
          </p:nvPr>
        </p:nvPicPr>
        <p:blipFill rotWithShape="1">
          <a:blip r:embed="rId3">
            <a:alphaModFix/>
          </a:blip>
          <a:srcRect/>
          <a:stretch/>
        </p:blipFill>
        <p:spPr>
          <a:xfrm>
            <a:off x="5288100" y="140475"/>
            <a:ext cx="6795900" cy="6597600"/>
          </a:xfrm>
          <a:prstGeom prst="rect">
            <a:avLst/>
          </a:prstGeom>
          <a:noFill/>
          <a:ln>
            <a:noFill/>
          </a:ln>
        </p:spPr>
      </p:pic>
      <p:pic>
        <p:nvPicPr>
          <p:cNvPr id="118" name="Google Shape;118;p15"/>
          <p:cNvPicPr preferRelativeResize="0"/>
          <p:nvPr/>
        </p:nvPicPr>
        <p:blipFill rotWithShape="1">
          <a:blip r:embed="rId4">
            <a:alphaModFix/>
          </a:blip>
          <a:srcRect/>
          <a:stretch/>
        </p:blipFill>
        <p:spPr>
          <a:xfrm>
            <a:off x="144600" y="2594625"/>
            <a:ext cx="4792325" cy="414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ENGLAND ALONE</a:t>
            </a:r>
            <a:endParaRPr/>
          </a:p>
        </p:txBody>
      </p:sp>
      <p:pic>
        <p:nvPicPr>
          <p:cNvPr id="124" name="Google Shape;124;p16"/>
          <p:cNvPicPr preferRelativeResize="0">
            <a:picLocks noGrp="1"/>
          </p:cNvPicPr>
          <p:nvPr>
            <p:ph type="body" idx="1"/>
          </p:nvPr>
        </p:nvPicPr>
        <p:blipFill rotWithShape="1">
          <a:blip r:embed="rId3">
            <a:alphaModFix/>
          </a:blip>
          <a:srcRect/>
          <a:stretch/>
        </p:blipFill>
        <p:spPr>
          <a:xfrm>
            <a:off x="7848600" y="2338614"/>
            <a:ext cx="3488321" cy="4351894"/>
          </a:xfrm>
          <a:prstGeom prst="rect">
            <a:avLst/>
          </a:prstGeom>
          <a:noFill/>
          <a:ln>
            <a:noFill/>
          </a:ln>
        </p:spPr>
      </p:pic>
      <p:sp>
        <p:nvSpPr>
          <p:cNvPr id="125" name="Google Shape;125;p16"/>
          <p:cNvSpPr/>
          <p:nvPr/>
        </p:nvSpPr>
        <p:spPr>
          <a:xfrm>
            <a:off x="337457" y="2180548"/>
            <a:ext cx="7238999" cy="29546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i="0" u="none" strike="noStrike" cap="none">
                <a:solidFill>
                  <a:schemeClr val="dk1"/>
                </a:solidFill>
                <a:latin typeface="Rokkitt"/>
                <a:ea typeface="Rokkitt"/>
                <a:cs typeface="Rokkitt"/>
                <a:sym typeface="Rokkitt"/>
              </a:rPr>
              <a:t>Now </a:t>
            </a:r>
            <a:r>
              <a:rPr lang="en-US" sz="2800" b="1" i="0" u="none" strike="noStrike" cap="none">
                <a:solidFill>
                  <a:schemeClr val="dk1"/>
                </a:solidFill>
                <a:latin typeface="Rokkitt"/>
                <a:ea typeface="Rokkitt"/>
                <a:cs typeface="Rokkitt"/>
                <a:sym typeface="Rokkitt"/>
              </a:rPr>
              <a:t>this is </a:t>
            </a:r>
            <a:r>
              <a:rPr lang="en-US" sz="3600" b="1" i="0" u="none" strike="noStrike" cap="none">
                <a:solidFill>
                  <a:schemeClr val="dk1"/>
                </a:solidFill>
                <a:latin typeface="Rokkitt"/>
                <a:ea typeface="Rokkitt"/>
                <a:cs typeface="Rokkitt"/>
                <a:sym typeface="Rokkitt"/>
              </a:rPr>
              <a:t>not the </a:t>
            </a:r>
            <a:r>
              <a:rPr lang="en-US" sz="2800" b="1" i="0" u="none" strike="noStrike" cap="none">
                <a:solidFill>
                  <a:schemeClr val="dk1"/>
                </a:solidFill>
                <a:latin typeface="Rokkitt"/>
                <a:ea typeface="Rokkitt"/>
                <a:cs typeface="Rokkitt"/>
                <a:sym typeface="Rokkitt"/>
              </a:rPr>
              <a:t>end</a:t>
            </a:r>
            <a:r>
              <a:rPr lang="en-US" sz="3600" b="0" i="0" u="none" strike="noStrike" cap="none">
                <a:solidFill>
                  <a:schemeClr val="dk1"/>
                </a:solidFill>
                <a:latin typeface="Rokkitt"/>
                <a:ea typeface="Rokkitt"/>
                <a:cs typeface="Rokkitt"/>
                <a:sym typeface="Rokkitt"/>
              </a:rPr>
              <a:t>. It is </a:t>
            </a:r>
            <a:r>
              <a:rPr lang="en-US" sz="6600" b="1" i="0" u="none" strike="noStrike" cap="none">
                <a:solidFill>
                  <a:schemeClr val="dk1"/>
                </a:solidFill>
                <a:latin typeface="Rokkitt"/>
                <a:ea typeface="Rokkitt"/>
                <a:cs typeface="Rokkitt"/>
                <a:sym typeface="Rokkitt"/>
              </a:rPr>
              <a:t>not</a:t>
            </a:r>
            <a:r>
              <a:rPr lang="en-US" sz="3600" b="1" i="0" u="none" strike="noStrike" cap="none">
                <a:solidFill>
                  <a:schemeClr val="dk1"/>
                </a:solidFill>
                <a:latin typeface="Rokkitt"/>
                <a:ea typeface="Rokkitt"/>
                <a:cs typeface="Rokkitt"/>
                <a:sym typeface="Rokkitt"/>
              </a:rPr>
              <a:t> even </a:t>
            </a:r>
            <a:r>
              <a:rPr lang="en-US" sz="2800" b="1" i="0" u="none" strike="noStrike" cap="none">
                <a:solidFill>
                  <a:schemeClr val="dk1"/>
                </a:solidFill>
                <a:latin typeface="Rokkitt"/>
                <a:ea typeface="Rokkitt"/>
                <a:cs typeface="Rokkitt"/>
                <a:sym typeface="Rokkitt"/>
              </a:rPr>
              <a:t>the</a:t>
            </a:r>
            <a:r>
              <a:rPr lang="en-US" sz="3600" b="1" i="0" u="none" strike="noStrike" cap="none">
                <a:solidFill>
                  <a:schemeClr val="dk1"/>
                </a:solidFill>
                <a:latin typeface="Rokkitt"/>
                <a:ea typeface="Rokkitt"/>
                <a:cs typeface="Rokkitt"/>
                <a:sym typeface="Rokkitt"/>
              </a:rPr>
              <a:t> </a:t>
            </a:r>
            <a:r>
              <a:rPr lang="en-US" sz="4000" b="1" i="0" u="sng" strike="noStrike" cap="none">
                <a:solidFill>
                  <a:schemeClr val="dk1"/>
                </a:solidFill>
                <a:latin typeface="Rokkitt"/>
                <a:ea typeface="Rokkitt"/>
                <a:cs typeface="Rokkitt"/>
                <a:sym typeface="Rokkitt"/>
              </a:rPr>
              <a:t>beginning</a:t>
            </a:r>
            <a:r>
              <a:rPr lang="en-US" sz="3600" b="1" i="0" u="none" strike="noStrike" cap="none">
                <a:solidFill>
                  <a:schemeClr val="dk1"/>
                </a:solidFill>
                <a:latin typeface="Rokkitt"/>
                <a:ea typeface="Rokkitt"/>
                <a:cs typeface="Rokkitt"/>
                <a:sym typeface="Rokkitt"/>
              </a:rPr>
              <a:t> </a:t>
            </a:r>
            <a:r>
              <a:rPr lang="en-US" sz="2800" b="1" i="0" u="none" strike="noStrike" cap="none">
                <a:solidFill>
                  <a:schemeClr val="dk1"/>
                </a:solidFill>
                <a:latin typeface="Rokkitt"/>
                <a:ea typeface="Rokkitt"/>
                <a:cs typeface="Rokkitt"/>
                <a:sym typeface="Rokkitt"/>
              </a:rPr>
              <a:t>of the</a:t>
            </a:r>
            <a:r>
              <a:rPr lang="en-US" sz="3600" b="1" i="0" u="none" strike="noStrike" cap="none">
                <a:solidFill>
                  <a:schemeClr val="dk1"/>
                </a:solidFill>
                <a:latin typeface="Rokkitt"/>
                <a:ea typeface="Rokkitt"/>
                <a:cs typeface="Rokkitt"/>
                <a:sym typeface="Rokkitt"/>
              </a:rPr>
              <a:t> </a:t>
            </a:r>
            <a:r>
              <a:rPr lang="en-US" sz="3600" b="1" i="0" u="sng" strike="noStrike" cap="none">
                <a:solidFill>
                  <a:schemeClr val="dk1"/>
                </a:solidFill>
                <a:latin typeface="Rokkitt"/>
                <a:ea typeface="Rokkitt"/>
                <a:cs typeface="Rokkitt"/>
                <a:sym typeface="Rokkitt"/>
              </a:rPr>
              <a:t>end</a:t>
            </a:r>
            <a:r>
              <a:rPr lang="en-US" sz="3600" b="0" i="0" u="none" strike="noStrike" cap="none">
                <a:solidFill>
                  <a:schemeClr val="dk1"/>
                </a:solidFill>
                <a:latin typeface="Rokkitt"/>
                <a:ea typeface="Rokkitt"/>
                <a:cs typeface="Rokkitt"/>
                <a:sym typeface="Rokkitt"/>
              </a:rPr>
              <a:t>. </a:t>
            </a:r>
            <a:r>
              <a:rPr lang="en-US" sz="3200" b="0" i="0" u="none" strike="noStrike" cap="none">
                <a:solidFill>
                  <a:schemeClr val="dk1"/>
                </a:solidFill>
                <a:latin typeface="Rokkitt"/>
                <a:ea typeface="Rokkitt"/>
                <a:cs typeface="Rokkitt"/>
                <a:sym typeface="Rokkitt"/>
              </a:rPr>
              <a:t>But it is, </a:t>
            </a:r>
            <a:r>
              <a:rPr lang="en-US" sz="3600" b="0" i="0" u="none" strike="noStrike" cap="none">
                <a:solidFill>
                  <a:schemeClr val="dk1"/>
                </a:solidFill>
                <a:latin typeface="Rokkitt"/>
                <a:ea typeface="Rokkitt"/>
                <a:cs typeface="Rokkitt"/>
                <a:sym typeface="Rokkitt"/>
              </a:rPr>
              <a:t>perhaps, the </a:t>
            </a:r>
            <a:r>
              <a:rPr lang="en-US" sz="4400" b="1" i="1" u="none" strike="noStrike" cap="none">
                <a:solidFill>
                  <a:schemeClr val="dk1"/>
                </a:solidFill>
                <a:latin typeface="Rokkitt"/>
                <a:ea typeface="Rokkitt"/>
                <a:cs typeface="Rokkitt"/>
                <a:sym typeface="Rokkitt"/>
              </a:rPr>
              <a:t>end of the Beginning</a:t>
            </a:r>
            <a:r>
              <a:rPr lang="en-US" sz="4400">
                <a:solidFill>
                  <a:schemeClr val="dk1"/>
                </a:solidFill>
                <a:latin typeface="Rokkitt"/>
                <a:ea typeface="Rokkitt"/>
                <a:cs typeface="Rokkitt"/>
                <a:sym typeface="Rokkitt"/>
              </a:rPr>
              <a:t>...</a:t>
            </a:r>
            <a:endParaRPr/>
          </a:p>
          <a:p>
            <a:pPr marL="0" marR="0" lvl="0" indent="0" algn="l" rtl="0">
              <a:spcBef>
                <a:spcPts val="0"/>
              </a:spcBef>
              <a:spcAft>
                <a:spcPts val="0"/>
              </a:spcAft>
              <a:buNone/>
            </a:pPr>
            <a:r>
              <a:rPr lang="en-US" sz="3600">
                <a:solidFill>
                  <a:schemeClr val="dk1"/>
                </a:solidFill>
                <a:latin typeface="Rokkitt"/>
                <a:ea typeface="Rokkitt"/>
                <a:cs typeface="Rokkitt"/>
                <a:sym typeface="Rokkitt"/>
              </a:rPr>
              <a:t>– Winston Churchill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ctrTitle"/>
          </p:nvPr>
        </p:nvSpPr>
        <p:spPr>
          <a:xfrm>
            <a:off x="826275" y="1432225"/>
            <a:ext cx="10555500" cy="3035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9600"/>
              <a:buFont typeface="Rokkitt"/>
              <a:buNone/>
            </a:pPr>
            <a:r>
              <a:rPr lang="en-US"/>
              <a:t>WE NEEDED A VICTORY</a:t>
            </a:r>
            <a:endParaRPr/>
          </a:p>
        </p:txBody>
      </p:sp>
      <p:sp>
        <p:nvSpPr>
          <p:cNvPr id="131" name="Google Shape;131;p17"/>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70"/>
              <a:buNone/>
            </a:pPr>
            <a:r>
              <a:rPr lang="en-US" sz="2400"/>
              <a:t>Examining Bible characters who needed a victory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ELIJAH NEEDED A VICTORY</a:t>
            </a:r>
            <a:endParaRPr/>
          </a:p>
        </p:txBody>
      </p:sp>
      <p:sp>
        <p:nvSpPr>
          <p:cNvPr id="137" name="Google Shape;137;p18"/>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lvl="0" indent="-227330" algn="l" rtl="0">
              <a:lnSpc>
                <a:spcPct val="90000"/>
              </a:lnSpc>
              <a:spcBef>
                <a:spcPts val="0"/>
              </a:spcBef>
              <a:spcAft>
                <a:spcPts val="0"/>
              </a:spcAft>
              <a:buSzPts val="2400"/>
              <a:buChar char="▪"/>
            </a:pPr>
            <a:r>
              <a:rPr lang="en-US" sz="2400"/>
              <a:t>Now Ahab told Jezebel all that Elijah had done, and how he had killed all the prophets with the sword. Then Jezebel sent a messenger to Elijah, saying, “So may the gods do to me and even more, if I do not make your life as the life of one of them by tomorrow about this time.” And he was afraid and arose and ran for his life and came to Beersheba, which belongs to Judah, and left his servant there. But he himself went a day’s journey into the wilderness, and came and sat down under a juniper tree; and he requested for himself that he might die, and said, </a:t>
            </a:r>
            <a:r>
              <a:rPr lang="en-US" sz="2400" b="1" u="sng">
                <a:solidFill>
                  <a:srgbClr val="FF0000"/>
                </a:solidFill>
              </a:rPr>
              <a:t>“It is enough; now, O </a:t>
            </a:r>
            <a:r>
              <a:rPr lang="en-US" sz="2400" b="1" u="sng" cap="small">
                <a:solidFill>
                  <a:srgbClr val="FF0000"/>
                </a:solidFill>
              </a:rPr>
              <a:t>Lord</a:t>
            </a:r>
            <a:r>
              <a:rPr lang="en-US" sz="2400" b="1" u="sng">
                <a:solidFill>
                  <a:srgbClr val="FF0000"/>
                </a:solidFill>
              </a:rPr>
              <a:t>, take my life, for I am not better than my fathers.”</a:t>
            </a:r>
            <a:r>
              <a:rPr lang="en-US" sz="2400"/>
              <a:t>  I Kings 19:1-4</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JONAH NEEDED A VICTORY</a:t>
            </a:r>
            <a:endParaRPr/>
          </a:p>
        </p:txBody>
      </p:sp>
      <p:sp>
        <p:nvSpPr>
          <p:cNvPr id="143" name="Google Shape;143;p19"/>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lvl="0" indent="-227330" algn="l" rtl="0">
              <a:lnSpc>
                <a:spcPct val="90000"/>
              </a:lnSpc>
              <a:spcBef>
                <a:spcPts val="0"/>
              </a:spcBef>
              <a:spcAft>
                <a:spcPts val="0"/>
              </a:spcAft>
              <a:buSzPts val="2400"/>
              <a:buChar char="▪"/>
            </a:pPr>
            <a:r>
              <a:rPr lang="en-US" sz="2400"/>
              <a:t>But it greatly displeased Jonah and he became angry. </a:t>
            </a:r>
            <a:r>
              <a:rPr lang="en-US" sz="2400" baseline="30000"/>
              <a:t> </a:t>
            </a:r>
            <a:r>
              <a:rPr lang="en-US" sz="2400"/>
              <a:t>He prayed to the </a:t>
            </a:r>
            <a:r>
              <a:rPr lang="en-US" sz="2400" cap="small"/>
              <a:t>Lord</a:t>
            </a:r>
            <a:r>
              <a:rPr lang="en-US" sz="2400"/>
              <a:t> and said, “Please </a:t>
            </a:r>
            <a:r>
              <a:rPr lang="en-US" sz="2400" cap="small"/>
              <a:t>Lord</a:t>
            </a:r>
            <a:r>
              <a:rPr lang="en-US" sz="2400"/>
              <a:t>, was not this what I said while I was still in my </a:t>
            </a:r>
            <a:r>
              <a:rPr lang="en-US" sz="2400" i="1"/>
              <a:t>own</a:t>
            </a:r>
            <a:r>
              <a:rPr lang="en-US" sz="2400"/>
              <a:t> country? Therefore in order to forestall this I fled to Tarshish, for I knew that You are a gracious and compassionate God, slow to anger and abundant in lovingkindness, and one who relents concerning calamity. Therefore now, </a:t>
            </a:r>
            <a:r>
              <a:rPr lang="en-US" sz="2400" b="1" u="sng">
                <a:solidFill>
                  <a:srgbClr val="FF0000"/>
                </a:solidFill>
              </a:rPr>
              <a:t>O </a:t>
            </a:r>
            <a:r>
              <a:rPr lang="en-US" sz="2400" b="1" u="sng" cap="small">
                <a:solidFill>
                  <a:srgbClr val="FF0000"/>
                </a:solidFill>
              </a:rPr>
              <a:t>Lord</a:t>
            </a:r>
            <a:r>
              <a:rPr lang="en-US" sz="2400" b="1" u="sng">
                <a:solidFill>
                  <a:srgbClr val="FF0000"/>
                </a:solidFill>
              </a:rPr>
              <a:t>, please take my life from me,</a:t>
            </a:r>
            <a:r>
              <a:rPr lang="en-US" sz="2400">
                <a:solidFill>
                  <a:srgbClr val="FF0000"/>
                </a:solidFill>
              </a:rPr>
              <a:t> </a:t>
            </a:r>
            <a:r>
              <a:rPr lang="en-US" sz="2400"/>
              <a:t>for death is better to me than life.” </a:t>
            </a:r>
            <a:endParaRPr sz="2400"/>
          </a:p>
          <a:p>
            <a:pPr marL="182880" lvl="0" indent="-227330" algn="l" rtl="0">
              <a:lnSpc>
                <a:spcPct val="90000"/>
              </a:lnSpc>
              <a:spcBef>
                <a:spcPts val="0"/>
              </a:spcBef>
              <a:spcAft>
                <a:spcPts val="0"/>
              </a:spcAft>
              <a:buSzPts val="2400"/>
              <a:buChar char="▪"/>
            </a:pPr>
            <a:r>
              <a:rPr lang="en-US" sz="2400"/>
              <a:t>Jonah 4:1-3</a:t>
            </a:r>
            <a:endParaRPr sz="2400"/>
          </a:p>
        </p:txBody>
      </p:sp>
      <p:pic>
        <p:nvPicPr>
          <p:cNvPr id="144" name="Google Shape;144;p19"/>
          <p:cNvPicPr preferRelativeResize="0"/>
          <p:nvPr/>
        </p:nvPicPr>
        <p:blipFill>
          <a:blip r:embed="rId3">
            <a:alphaModFix/>
          </a:blip>
          <a:stretch>
            <a:fillRect/>
          </a:stretch>
        </p:blipFill>
        <p:spPr>
          <a:xfrm>
            <a:off x="7932150" y="4435950"/>
            <a:ext cx="4151975" cy="232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400"/>
              <a:buFont typeface="Rokkitt"/>
              <a:buNone/>
            </a:pPr>
            <a:r>
              <a:rPr lang="en-US"/>
              <a:t>JOB NEEDED A VICTORY</a:t>
            </a:r>
            <a:endParaRPr/>
          </a:p>
        </p:txBody>
      </p:sp>
      <p:sp>
        <p:nvSpPr>
          <p:cNvPr id="150" name="Google Shape;150;p2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Autofit/>
          </a:bodyPr>
          <a:lstStyle/>
          <a:p>
            <a:pPr marL="182880" lvl="0" indent="-227330" algn="l" rtl="0">
              <a:lnSpc>
                <a:spcPct val="90000"/>
              </a:lnSpc>
              <a:spcBef>
                <a:spcPts val="0"/>
              </a:spcBef>
              <a:spcAft>
                <a:spcPts val="0"/>
              </a:spcAft>
              <a:buSzPts val="2400"/>
              <a:buChar char="▪"/>
            </a:pPr>
            <a:r>
              <a:rPr lang="en-US" sz="2400"/>
              <a:t>Afterward Job opened his mouth and cursed the day of his </a:t>
            </a:r>
            <a:r>
              <a:rPr lang="en-US" sz="2400" i="1"/>
              <a:t>birth</a:t>
            </a:r>
            <a:r>
              <a:rPr lang="en-US" sz="2400"/>
              <a:t>.                             And Job said, </a:t>
            </a:r>
            <a:r>
              <a:rPr lang="en-US" sz="2400" b="1" u="sng">
                <a:solidFill>
                  <a:srgbClr val="FF0000"/>
                </a:solidFill>
              </a:rPr>
              <a:t>"Let the day perish on which I was to be born,</a:t>
            </a:r>
            <a:br>
              <a:rPr lang="en-US" sz="2400"/>
            </a:br>
            <a:r>
              <a:rPr lang="en-US" sz="2400"/>
              <a:t>And the night </a:t>
            </a:r>
            <a:r>
              <a:rPr lang="en-US" sz="2400" i="1"/>
              <a:t>which</a:t>
            </a:r>
            <a:r>
              <a:rPr lang="en-US" sz="2400"/>
              <a:t> said, ‘A boy is conceived.’</a:t>
            </a:r>
            <a:br>
              <a:rPr lang="en-US" sz="2400"/>
            </a:br>
            <a:r>
              <a:rPr lang="en-US" sz="2400"/>
              <a:t>“May that day be darkness;</a:t>
            </a:r>
            <a:br>
              <a:rPr lang="en-US" sz="2400"/>
            </a:br>
            <a:r>
              <a:rPr lang="en-US" sz="2400"/>
              <a:t>Let not God above care for it,</a:t>
            </a:r>
            <a:br>
              <a:rPr lang="en-US" sz="2400"/>
            </a:br>
            <a:r>
              <a:rPr lang="en-US" sz="2400"/>
              <a:t>Nor light shine on it. Job 3:1-4</a:t>
            </a:r>
            <a:endParaRPr sz="2400"/>
          </a:p>
          <a:p>
            <a:pPr marL="182880" lvl="0" indent="-74929" algn="l" rtl="0">
              <a:lnSpc>
                <a:spcPct val="90000"/>
              </a:lnSpc>
              <a:spcBef>
                <a:spcPts val="1200"/>
              </a:spcBef>
              <a:spcAft>
                <a:spcPts val="0"/>
              </a:spcAft>
              <a:buSzPts val="1700"/>
              <a:buNone/>
            </a:pPr>
            <a:endParaRPr/>
          </a:p>
        </p:txBody>
      </p:sp>
      <p:pic>
        <p:nvPicPr>
          <p:cNvPr id="151" name="Google Shape;151;p20"/>
          <p:cNvPicPr preferRelativeResize="0"/>
          <p:nvPr/>
        </p:nvPicPr>
        <p:blipFill>
          <a:blip r:embed="rId3">
            <a:alphaModFix/>
          </a:blip>
          <a:stretch>
            <a:fillRect/>
          </a:stretch>
        </p:blipFill>
        <p:spPr>
          <a:xfrm>
            <a:off x="6138750" y="3383550"/>
            <a:ext cx="4697550" cy="3224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05600" y="718850"/>
            <a:ext cx="10322700" cy="1374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400"/>
              <a:buFont typeface="Rokkitt"/>
              <a:buNone/>
            </a:pPr>
            <a:r>
              <a:rPr lang="en-US">
                <a:solidFill>
                  <a:schemeClr val="dk1"/>
                </a:solidFill>
              </a:rPr>
              <a:t>PETER NEEDED A VICTORY</a:t>
            </a:r>
            <a:endParaRPr>
              <a:solidFill>
                <a:schemeClr val="dk1"/>
              </a:solidFill>
            </a:endParaRPr>
          </a:p>
          <a:p>
            <a:pPr marL="0" lvl="0" indent="0" algn="l" rtl="0">
              <a:spcBef>
                <a:spcPts val="0"/>
              </a:spcBef>
              <a:spcAft>
                <a:spcPts val="0"/>
              </a:spcAft>
              <a:buNone/>
            </a:pPr>
            <a:endParaRPr/>
          </a:p>
        </p:txBody>
      </p:sp>
      <p:sp>
        <p:nvSpPr>
          <p:cNvPr id="157" name="Google Shape;157;p21"/>
          <p:cNvSpPr txBox="1">
            <a:spLocks noGrp="1"/>
          </p:cNvSpPr>
          <p:nvPr>
            <p:ph type="body" idx="1"/>
          </p:nvPr>
        </p:nvSpPr>
        <p:spPr>
          <a:xfrm>
            <a:off x="194425" y="1441825"/>
            <a:ext cx="11913000" cy="49164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2400"/>
              <a:t>But Peter said to Him, “Even though all may fall away because of You, I will never fall away.” Jesus said to him, “Truly I say to you that this very night, before a rooster crows, you will deny Me three times.” Peter *said to Him, “Even if I have to die with You, I will not deny You.” All the disciples said the same thing too. Matthew 26:33-35</a:t>
            </a: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US" sz="2400"/>
              <a:t>And Peter remembered the word which Jesus had said, “Before a rooster crows, you will deny Me three times.” And he went out and </a:t>
            </a:r>
            <a:r>
              <a:rPr lang="en-US" sz="2400" b="1" u="sng">
                <a:solidFill>
                  <a:srgbClr val="FF0000"/>
                </a:solidFill>
              </a:rPr>
              <a:t>wept bitterly.</a:t>
            </a:r>
            <a:r>
              <a:rPr lang="en-US" sz="2400"/>
              <a:t> Matthew 26: 75</a:t>
            </a:r>
            <a:endParaRPr sz="2400"/>
          </a:p>
          <a:p>
            <a:pPr marL="0" lvl="0" indent="0" algn="l" rtl="0">
              <a:spcBef>
                <a:spcPts val="1200"/>
              </a:spcBef>
              <a:spcAft>
                <a:spcPts val="0"/>
              </a:spcAft>
              <a:buNone/>
            </a:pPr>
            <a:endParaRPr sz="2400"/>
          </a:p>
          <a:p>
            <a:pPr marL="0" lvl="0" indent="0" algn="l" rtl="0">
              <a:spcBef>
                <a:spcPts val="1200"/>
              </a:spcBef>
              <a:spcAft>
                <a:spcPts val="0"/>
              </a:spcAft>
              <a:buNone/>
            </a:pPr>
            <a:endParaRPr sz="2400"/>
          </a:p>
        </p:txBody>
      </p:sp>
      <p:pic>
        <p:nvPicPr>
          <p:cNvPr id="158" name="Google Shape;158;p21"/>
          <p:cNvPicPr preferRelativeResize="0"/>
          <p:nvPr/>
        </p:nvPicPr>
        <p:blipFill>
          <a:blip r:embed="rId3">
            <a:alphaModFix/>
          </a:blip>
          <a:stretch>
            <a:fillRect/>
          </a:stretch>
        </p:blipFill>
        <p:spPr>
          <a:xfrm>
            <a:off x="0" y="4564025"/>
            <a:ext cx="2545225" cy="2293975"/>
          </a:xfrm>
          <a:prstGeom prst="rect">
            <a:avLst/>
          </a:prstGeom>
          <a:noFill/>
          <a:ln>
            <a:noFill/>
          </a:ln>
        </p:spPr>
      </p:pic>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TotalTime>
  <Words>1188</Words>
  <Application>Microsoft Office PowerPoint</Application>
  <PresentationFormat>Widescreen</PresentationFormat>
  <Paragraphs>54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Noto Sans Symbols</vt:lpstr>
      <vt:lpstr>Rokkitt</vt:lpstr>
      <vt:lpstr>Rockwell</vt:lpstr>
      <vt:lpstr>Wood Type</vt:lpstr>
      <vt:lpstr>PowerPoint Presentation</vt:lpstr>
      <vt:lpstr>World War II </vt:lpstr>
      <vt:lpstr>WORLD WAR II THE SECOND BATTLE OF EL ALAMEIN : October 1942</vt:lpstr>
      <vt:lpstr>ENGLAND ALONE</vt:lpstr>
      <vt:lpstr>WE NEEDED A VICTORY</vt:lpstr>
      <vt:lpstr>ELIJAH NEEDED A VICTORY</vt:lpstr>
      <vt:lpstr>JONAH NEEDED A VICTORY</vt:lpstr>
      <vt:lpstr>JOB NEEDED A VICTORY</vt:lpstr>
      <vt:lpstr>PETER NEEDED A VICTORY </vt:lpstr>
      <vt:lpstr>PowerPoint Presentation</vt:lpstr>
      <vt:lpstr>If we are honest we ALL NEED a victory from time to time. </vt:lpstr>
      <vt:lpstr>We can understand how Elijah felt all alone. Because we have felt alone</vt:lpstr>
      <vt:lpstr>But Elijah was NOT alone</vt:lpstr>
      <vt:lpstr>We can understand why Jonah became angry. </vt:lpstr>
      <vt:lpstr>“You have heard that it was said, ‘You shall love your neighbor and hate your enemy.’ But I say to you, love your enemies and pray for those who persecute you, so that you may be sons of your Father who is in heaven; for He causes His sun to rise on the evil and the good, and sends rain on the righteous and the unrighteous. ...</vt:lpstr>
      <vt:lpstr>We can understand why Job wished he was never born. </vt:lpstr>
      <vt:lpstr>At times we have all thought this. </vt:lpstr>
      <vt:lpstr>PowerPoint Presentation</vt:lpstr>
      <vt:lpstr>THE LORD ALMIGHTY HAS A PLAN FOR ME AND I PRAISE HIM THAT I WAS BORN! </vt:lpstr>
      <vt:lpstr>We can understand why Peter wept bitterly. Because we know regret</vt:lpstr>
      <vt:lpstr>We all carry regrets that we should let go. </vt:lpstr>
      <vt:lpstr>If we are honest we ALL NEED a victory from time to time. </vt:lpstr>
      <vt:lpstr>We often forget that  “The Battle Belongs to the Lord”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4</cp:revision>
  <dcterms:modified xsi:type="dcterms:W3CDTF">2018-11-22T01:50:11Z</dcterms:modified>
</cp:coreProperties>
</file>