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96" r:id="rId3"/>
    <p:sldId id="283" r:id="rId4"/>
    <p:sldId id="284" r:id="rId5"/>
    <p:sldId id="292" r:id="rId6"/>
    <p:sldId id="294" r:id="rId7"/>
    <p:sldId id="288" r:id="rId8"/>
    <p:sldId id="293" r:id="rId9"/>
    <p:sldId id="289" r:id="rId10"/>
    <p:sldId id="291" r:id="rId11"/>
    <p:sldId id="281" r:id="rId12"/>
    <p:sldId id="282" r:id="rId13"/>
    <p:sldId id="257" r:id="rId14"/>
    <p:sldId id="258" r:id="rId15"/>
    <p:sldId id="267" r:id="rId16"/>
    <p:sldId id="285" r:id="rId17"/>
    <p:sldId id="268" r:id="rId18"/>
    <p:sldId id="270" r:id="rId19"/>
    <p:sldId id="287" r:id="rId20"/>
    <p:sldId id="273" r:id="rId21"/>
    <p:sldId id="265" r:id="rId22"/>
    <p:sldId id="297" r:id="rId23"/>
  </p:sldIdLst>
  <p:sldSz cx="12192000" cy="6858000"/>
  <p:notesSz cx="7077075" cy="9028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0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3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CD3D-7B8E-41E0-B645-0A1068495EB9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5186-B42B-4C6F-8F24-FBBE67A43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252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CD3D-7B8E-41E0-B645-0A1068495EB9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5186-B42B-4C6F-8F24-FBBE67A43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5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CD3D-7B8E-41E0-B645-0A1068495EB9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5186-B42B-4C6F-8F24-FBBE67A43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482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CD3D-7B8E-41E0-B645-0A1068495EB9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5186-B42B-4C6F-8F24-FBBE67A43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686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CD3D-7B8E-41E0-B645-0A1068495EB9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5186-B42B-4C6F-8F24-FBBE67A43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691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CD3D-7B8E-41E0-B645-0A1068495EB9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5186-B42B-4C6F-8F24-FBBE67A43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55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CD3D-7B8E-41E0-B645-0A1068495EB9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5186-B42B-4C6F-8F24-FBBE67A43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708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CD3D-7B8E-41E0-B645-0A1068495EB9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5186-B42B-4C6F-8F24-FBBE67A43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05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CD3D-7B8E-41E0-B645-0A1068495EB9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5186-B42B-4C6F-8F24-FBBE67A43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19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CD3D-7B8E-41E0-B645-0A1068495EB9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5186-B42B-4C6F-8F24-FBBE67A43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6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CD3D-7B8E-41E0-B645-0A1068495EB9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5186-B42B-4C6F-8F24-FBBE67A43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102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ACD3D-7B8E-41E0-B645-0A1068495EB9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85186-B42B-4C6F-8F24-FBBE67A43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20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solidFill>
                  <a:srgbClr val="7030A0"/>
                </a:solidFill>
              </a:rPr>
              <a:t>6 Saddest Words:    Psalms 142:4</a:t>
            </a:r>
            <a:endParaRPr lang="en-US" b="1" i="1" u="sng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>
                <a:solidFill>
                  <a:srgbClr val="FF0000"/>
                </a:solidFill>
              </a:rPr>
              <a:t>No </a:t>
            </a:r>
          </a:p>
          <a:p>
            <a:r>
              <a:rPr lang="en-US" sz="4400" b="1" u="sng" dirty="0">
                <a:solidFill>
                  <a:srgbClr val="FF0000"/>
                </a:solidFill>
              </a:rPr>
              <a:t> </a:t>
            </a:r>
            <a:r>
              <a:rPr lang="en-US" sz="4400" b="1" u="sng" dirty="0" smtClean="0">
                <a:solidFill>
                  <a:srgbClr val="FF0000"/>
                </a:solidFill>
              </a:rPr>
              <a:t>  Man</a:t>
            </a:r>
          </a:p>
          <a:p>
            <a:r>
              <a:rPr lang="en-US" sz="4400" b="1" u="sng" dirty="0">
                <a:solidFill>
                  <a:srgbClr val="FF0000"/>
                </a:solidFill>
              </a:rPr>
              <a:t> </a:t>
            </a:r>
            <a:r>
              <a:rPr lang="en-US" sz="4400" b="1" u="sng" dirty="0" smtClean="0">
                <a:solidFill>
                  <a:srgbClr val="FF0000"/>
                </a:solidFill>
              </a:rPr>
              <a:t>     Cared</a:t>
            </a:r>
          </a:p>
          <a:p>
            <a:r>
              <a:rPr lang="en-US" sz="4400" b="1" u="sng" dirty="0">
                <a:solidFill>
                  <a:srgbClr val="FF0000"/>
                </a:solidFill>
              </a:rPr>
              <a:t> </a:t>
            </a:r>
            <a:r>
              <a:rPr lang="en-US" sz="4400" b="1" u="sng" dirty="0" smtClean="0">
                <a:solidFill>
                  <a:srgbClr val="FF0000"/>
                </a:solidFill>
              </a:rPr>
              <a:t>        For</a:t>
            </a:r>
          </a:p>
          <a:p>
            <a:r>
              <a:rPr lang="en-US" sz="4400" b="1" u="sng" dirty="0">
                <a:solidFill>
                  <a:srgbClr val="FF0000"/>
                </a:solidFill>
              </a:rPr>
              <a:t> </a:t>
            </a:r>
            <a:r>
              <a:rPr lang="en-US" sz="4400" b="1" u="sng" dirty="0" smtClean="0">
                <a:solidFill>
                  <a:srgbClr val="FF0000"/>
                </a:solidFill>
              </a:rPr>
              <a:t>          My</a:t>
            </a:r>
          </a:p>
          <a:p>
            <a:r>
              <a:rPr lang="en-US" sz="4400" b="1" u="sng" dirty="0">
                <a:solidFill>
                  <a:srgbClr val="FF0000"/>
                </a:solidFill>
              </a:rPr>
              <a:t> </a:t>
            </a:r>
            <a:r>
              <a:rPr lang="en-US" sz="4400" b="1" u="sng" dirty="0" smtClean="0">
                <a:solidFill>
                  <a:srgbClr val="FF0000"/>
                </a:solidFill>
              </a:rPr>
              <a:t>             Soul!</a:t>
            </a:r>
            <a:endParaRPr lang="en-US" sz="4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516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We get weighed down by all of our burdens!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673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342" y="141514"/>
            <a:ext cx="10515600" cy="6716485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sz="5400" dirty="0" smtClean="0"/>
              <a:t>1.  Some burdens are meant to be </a:t>
            </a:r>
            <a:r>
              <a:rPr lang="en-US" sz="6000" b="1" i="1" u="sng" dirty="0" smtClean="0">
                <a:solidFill>
                  <a:srgbClr val="7030A0"/>
                </a:solidFill>
              </a:rPr>
              <a:t>shared.  </a:t>
            </a:r>
            <a:r>
              <a:rPr lang="en-US" sz="5400" dirty="0" smtClean="0"/>
              <a:t>Gal. 6:2</a:t>
            </a:r>
          </a:p>
          <a:p>
            <a:endParaRPr lang="en-US" sz="5400" dirty="0" smtClean="0"/>
          </a:p>
          <a:p>
            <a:r>
              <a:rPr lang="en-US" sz="5400" dirty="0" smtClean="0"/>
              <a:t>2.  Some burdens are meant to be </a:t>
            </a:r>
            <a:r>
              <a:rPr lang="en-US" sz="5400" b="1" i="1" u="sng" dirty="0" smtClean="0">
                <a:solidFill>
                  <a:srgbClr val="7030A0"/>
                </a:solidFill>
              </a:rPr>
              <a:t>shouldered. </a:t>
            </a:r>
            <a:r>
              <a:rPr lang="en-US" sz="5400" dirty="0" smtClean="0"/>
              <a:t>Gal. 6:5</a:t>
            </a:r>
          </a:p>
          <a:p>
            <a:endParaRPr lang="en-US" sz="5400" dirty="0" smtClean="0"/>
          </a:p>
          <a:p>
            <a:r>
              <a:rPr lang="en-US" sz="5400" dirty="0" smtClean="0"/>
              <a:t>3.  Some burdens are meant to be </a:t>
            </a:r>
            <a:r>
              <a:rPr lang="en-US" sz="5400" b="1" i="1" u="sng" dirty="0" smtClean="0">
                <a:solidFill>
                  <a:srgbClr val="7030A0"/>
                </a:solidFill>
              </a:rPr>
              <a:t>shed.  </a:t>
            </a:r>
            <a:r>
              <a:rPr lang="en-US" sz="5400" dirty="0" smtClean="0"/>
              <a:t>I Pet. 5:7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998386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u="sng" dirty="0" smtClean="0">
                <a:solidFill>
                  <a:srgbClr val="7030A0"/>
                </a:solidFill>
              </a:rPr>
              <a:t>Burdens are lifted at Calvary</a:t>
            </a:r>
            <a:endParaRPr lang="en-US" sz="4800" b="1" u="sng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7200" b="1" dirty="0" smtClean="0"/>
              <a:t>Uplifted</a:t>
            </a:r>
          </a:p>
          <a:p>
            <a:r>
              <a:rPr lang="en-US" sz="7200" b="1" dirty="0" smtClean="0"/>
              <a:t>Untied</a:t>
            </a:r>
          </a:p>
          <a:p>
            <a:r>
              <a:rPr lang="en-US" sz="7200" b="1" dirty="0" smtClean="0"/>
              <a:t>Unchained</a:t>
            </a:r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/>
              <a:t> </a:t>
            </a:r>
            <a:r>
              <a:rPr lang="en-US" dirty="0" smtClean="0"/>
              <a:t>                                </a:t>
            </a:r>
            <a:r>
              <a:rPr lang="en-US" b="1" i="1" u="sng" dirty="0" smtClean="0">
                <a:solidFill>
                  <a:srgbClr val="7030A0"/>
                </a:solidFill>
              </a:rPr>
              <a:t>FREEDOM IN JESUS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165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667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UNLOAD YOUR WAGON…CAST YOUR CARES</a:t>
            </a:r>
            <a:br>
              <a:rPr lang="en-US" b="1" dirty="0" smtClean="0"/>
            </a:br>
            <a:r>
              <a:rPr lang="en-US" b="1" dirty="0" smtClean="0"/>
              <a:t>UPON THE LORD.   I PET.5:7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  <p:sp>
        <p:nvSpPr>
          <p:cNvPr id="5" name="TextBox 4"/>
          <p:cNvSpPr txBox="1"/>
          <p:nvPr/>
        </p:nvSpPr>
        <p:spPr>
          <a:xfrm>
            <a:off x="4419600" y="5388429"/>
            <a:ext cx="3051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God’s people at O’Neal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857949" y="5022526"/>
            <a:ext cx="18728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 smtClean="0">
                <a:solidFill>
                  <a:schemeClr val="bg1"/>
                </a:solidFill>
              </a:rPr>
              <a:t>Bring It To Jesus</a:t>
            </a:r>
            <a:endParaRPr lang="en-US" sz="2000" b="1" i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22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>
                <a:solidFill>
                  <a:srgbClr val="7030A0"/>
                </a:solidFill>
              </a:rPr>
              <a:t>Who?   Disciples of Christ</a:t>
            </a:r>
            <a:endParaRPr lang="en-US" sz="72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YOU.  Acts 11:26</a:t>
            </a:r>
          </a:p>
          <a:p>
            <a:r>
              <a:rPr lang="en-US" dirty="0" smtClean="0"/>
              <a:t>If you are a Christian, this message is for you.</a:t>
            </a:r>
          </a:p>
          <a:p>
            <a:r>
              <a:rPr lang="en-US" dirty="0" smtClean="0"/>
              <a:t>You have been converted, you are a called Christian,  are</a:t>
            </a:r>
          </a:p>
          <a:p>
            <a:r>
              <a:rPr lang="en-US" dirty="0" smtClean="0"/>
              <a:t>You acting like ONE?  </a:t>
            </a:r>
          </a:p>
          <a:p>
            <a:r>
              <a:rPr lang="en-US" dirty="0"/>
              <a:t> </a:t>
            </a:r>
            <a:r>
              <a:rPr lang="en-US" dirty="0" smtClean="0"/>
              <a:t>  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192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6">
                    <a:lumMod val="50000"/>
                  </a:schemeClr>
                </a:solidFill>
              </a:rPr>
              <a:t>What are we worried about?</a:t>
            </a:r>
            <a:endParaRPr lang="en-US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1.  Financial problems</a:t>
            </a:r>
          </a:p>
          <a:p>
            <a:r>
              <a:rPr lang="en-US" sz="4800" b="1" dirty="0" smtClean="0"/>
              <a:t>2.  Broken down marriage</a:t>
            </a:r>
          </a:p>
          <a:p>
            <a:r>
              <a:rPr lang="en-US" sz="4800" b="1" dirty="0" smtClean="0"/>
              <a:t>3.  Heart-ache caused children</a:t>
            </a:r>
          </a:p>
          <a:p>
            <a:r>
              <a:rPr lang="en-US" sz="4800" b="1" dirty="0" smtClean="0"/>
              <a:t>4.  Dysfunctional relationships.  </a:t>
            </a:r>
          </a:p>
          <a:p>
            <a:r>
              <a:rPr lang="en-US" sz="4800" b="1" dirty="0" smtClean="0"/>
              <a:t>5.  Health problems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946520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When?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want to be relieved!</a:t>
            </a:r>
          </a:p>
          <a:p>
            <a:r>
              <a:rPr lang="en-US" dirty="0" smtClean="0"/>
              <a:t>When you want help!</a:t>
            </a:r>
          </a:p>
          <a:p>
            <a:r>
              <a:rPr lang="en-US" dirty="0"/>
              <a:t> </a:t>
            </a:r>
            <a:r>
              <a:rPr lang="en-US" dirty="0" smtClean="0"/>
              <a:t>  Illustration from Matt Burns sermon:</a:t>
            </a:r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b="1" u="sng" dirty="0" smtClean="0"/>
              <a:t>One more day with the frogs!!</a:t>
            </a:r>
          </a:p>
          <a:p>
            <a:r>
              <a:rPr lang="en-US" dirty="0" smtClean="0"/>
              <a:t>Keep putting it off….</a:t>
            </a:r>
          </a:p>
          <a:p>
            <a:r>
              <a:rPr lang="en-US" dirty="0" smtClean="0"/>
              <a:t>How foolish..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5257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>
                <a:solidFill>
                  <a:schemeClr val="accent6">
                    <a:lumMod val="50000"/>
                  </a:schemeClr>
                </a:solidFill>
              </a:rPr>
              <a:t>Why?</a:t>
            </a:r>
            <a:endParaRPr lang="en-US" sz="7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tells you to!</a:t>
            </a:r>
          </a:p>
          <a:p>
            <a:r>
              <a:rPr lang="en-US" dirty="0" smtClean="0"/>
              <a:t>Because God cares for you.  He loves you.  He really wants to</a:t>
            </a:r>
          </a:p>
          <a:p>
            <a:r>
              <a:rPr lang="en-US" dirty="0" smtClean="0"/>
              <a:t>Help you.</a:t>
            </a:r>
          </a:p>
          <a:p>
            <a:r>
              <a:rPr lang="en-US" dirty="0"/>
              <a:t> </a:t>
            </a:r>
            <a:r>
              <a:rPr lang="en-US" dirty="0" smtClean="0"/>
              <a:t>“I can do this job all by myself”   ..can you?</a:t>
            </a:r>
          </a:p>
          <a:p>
            <a:r>
              <a:rPr lang="en-US" dirty="0" smtClean="0"/>
              <a:t>Peter failed….  John 6:67-68  To whom shall we go?</a:t>
            </a:r>
          </a:p>
          <a:p>
            <a:r>
              <a:rPr lang="en-US" dirty="0" smtClean="0"/>
              <a:t>David failed….  I have sinned. Against the Lord.    2 Sam.12:13  </a:t>
            </a:r>
          </a:p>
          <a:p>
            <a:r>
              <a:rPr lang="en-US" dirty="0" smtClean="0"/>
              <a:t>The woman taken in the act of adultery failed.. John 8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8629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How?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Casting all your care upon Him….I Pet.5:7</a:t>
            </a:r>
          </a:p>
          <a:p>
            <a:r>
              <a:rPr lang="en-US" dirty="0" smtClean="0"/>
              <a:t>2.  Come unto Me…Jesus said.  Matt.11:28-30</a:t>
            </a:r>
          </a:p>
          <a:p>
            <a:r>
              <a:rPr lang="en-US" dirty="0" smtClean="0"/>
              <a:t>3.  Bearing one another’s burdens…Gal. 5:7</a:t>
            </a:r>
          </a:p>
          <a:p>
            <a:r>
              <a:rPr lang="en-US" dirty="0" smtClean="0"/>
              <a:t>4.  I Cor. 10:13  There is no temptation taken you that is not common to men..</a:t>
            </a:r>
          </a:p>
          <a:p>
            <a:r>
              <a:rPr lang="en-US" dirty="0" smtClean="0"/>
              <a:t>5.  Take no thought for your life…  </a:t>
            </a:r>
            <a:r>
              <a:rPr lang="en-US" dirty="0" err="1" smtClean="0"/>
              <a:t>Mtt</a:t>
            </a:r>
            <a:r>
              <a:rPr lang="en-US" dirty="0" smtClean="0"/>
              <a:t>. 6:25-27   </a:t>
            </a:r>
          </a:p>
          <a:p>
            <a:r>
              <a:rPr lang="en-US" dirty="0" smtClean="0"/>
              <a:t>6.  Be careful for nothing…Phil. 4:6</a:t>
            </a:r>
          </a:p>
          <a:p>
            <a:r>
              <a:rPr lang="en-US" dirty="0" smtClean="0"/>
              <a:t>7.  Think on these things.  Phil. 4:8</a:t>
            </a:r>
          </a:p>
        </p:txBody>
      </p:sp>
    </p:spTree>
    <p:extLst>
      <p:ext uri="{BB962C8B-B14F-4D97-AF65-F5344CB8AC3E}">
        <p14:creationId xmlns:p14="http://schemas.microsoft.com/office/powerpoint/2010/main" val="1199126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0440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>
                <a:solidFill>
                  <a:srgbClr val="0070C0"/>
                </a:solidFill>
              </a:rPr>
              <a:t>Is your wagon full today?  </a:t>
            </a:r>
            <a:endParaRPr lang="en-US" sz="72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Probably will be fuller tomorrow…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6394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158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4419600" y="5087487"/>
            <a:ext cx="3117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God’s people at O’Neal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86200" y="2558143"/>
            <a:ext cx="494924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Unload your wagon</a:t>
            </a:r>
          </a:p>
          <a:p>
            <a:r>
              <a:rPr lang="en-US" sz="2800" b="1" dirty="0" smtClean="0"/>
              <a:t>Of stress, strain, heavy burdens,</a:t>
            </a:r>
          </a:p>
          <a:p>
            <a:r>
              <a:rPr lang="en-US" sz="2800" b="1" dirty="0" smtClean="0"/>
              <a:t>Worry….  Cast them upon the</a:t>
            </a:r>
          </a:p>
          <a:p>
            <a:r>
              <a:rPr lang="en-US" sz="2800" b="1" dirty="0" smtClean="0"/>
              <a:t>Lord!</a:t>
            </a:r>
          </a:p>
        </p:txBody>
      </p:sp>
    </p:spTree>
    <p:extLst>
      <p:ext uri="{BB962C8B-B14F-4D97-AF65-F5344CB8AC3E}">
        <p14:creationId xmlns:p14="http://schemas.microsoft.com/office/powerpoint/2010/main" val="31848045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care for you?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58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Psalms 142:4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looked on my right hand, and beheld, but there was no man</a:t>
            </a:r>
          </a:p>
          <a:p>
            <a:r>
              <a:rPr lang="en-US" dirty="0" smtClean="0"/>
              <a:t>That would know me.  Refuge failed me; 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sz="4800" i="1" u="sng" dirty="0" smtClean="0">
                <a:solidFill>
                  <a:srgbClr val="0070C0"/>
                </a:solidFill>
              </a:rPr>
              <a:t>NO MAN CARED FOR MY SOUL</a:t>
            </a:r>
          </a:p>
          <a:p>
            <a:r>
              <a:rPr lang="en-US" dirty="0"/>
              <a:t> </a:t>
            </a:r>
            <a:r>
              <a:rPr lang="en-US" dirty="0" smtClean="0"/>
              <a:t>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7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b="1" dirty="0" smtClean="0"/>
              <a:t>The word ‘soul’ appears  458 times in the bible.</a:t>
            </a:r>
          </a:p>
          <a:p>
            <a:r>
              <a:rPr lang="en-US" sz="4800" b="1" dirty="0" smtClean="0"/>
              <a:t>The word ‘spirit’ appears 505 times.  </a:t>
            </a:r>
          </a:p>
          <a:p>
            <a:r>
              <a:rPr lang="en-US" sz="4800" b="1" dirty="0"/>
              <a:t> </a:t>
            </a:r>
            <a:r>
              <a:rPr lang="en-US" sz="4800" b="1" dirty="0" smtClean="0"/>
              <a:t>  The study of these words is called ‘Theological Anthropology”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714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solidFill>
                  <a:srgbClr val="7030A0"/>
                </a:solidFill>
              </a:rPr>
              <a:t>Who Really Cares For You?</a:t>
            </a:r>
            <a:endParaRPr lang="en-US" sz="6600" b="1" u="sng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648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>
                <a:solidFill>
                  <a:srgbClr val="0070C0"/>
                </a:solidFill>
              </a:rPr>
              <a:t>Let’s listen to God:</a:t>
            </a:r>
            <a:endParaRPr lang="en-US" sz="72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979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endParaRPr lang="en-US" baseline="30000" dirty="0" smtClean="0"/>
          </a:p>
          <a:p>
            <a:r>
              <a:rPr lang="en-US" sz="3600" baseline="30000" dirty="0" smtClean="0"/>
              <a:t>I Pet. 5:6-11</a:t>
            </a:r>
          </a:p>
          <a:p>
            <a:r>
              <a:rPr lang="en-US" sz="3600" baseline="30000" dirty="0" smtClean="0"/>
              <a:t>6</a:t>
            </a:r>
            <a:r>
              <a:rPr lang="en-US" sz="3600" baseline="30000" dirty="0"/>
              <a:t> </a:t>
            </a:r>
            <a:r>
              <a:rPr lang="en-US" sz="3600" dirty="0"/>
              <a:t>Humble yourselves therefore under the mighty hand of God, that he may exalt you in due time:</a:t>
            </a:r>
          </a:p>
          <a:p>
            <a:r>
              <a:rPr lang="en-US" sz="3600" baseline="30000" dirty="0"/>
              <a:t>7 </a:t>
            </a:r>
            <a:r>
              <a:rPr lang="en-US" sz="4000" b="1" dirty="0">
                <a:solidFill>
                  <a:srgbClr val="7030A0"/>
                </a:solidFill>
              </a:rPr>
              <a:t>Casting all your care upon him; for he </a:t>
            </a:r>
            <a:r>
              <a:rPr lang="en-US" sz="4000" b="1" dirty="0" err="1">
                <a:solidFill>
                  <a:srgbClr val="7030A0"/>
                </a:solidFill>
              </a:rPr>
              <a:t>careth</a:t>
            </a:r>
            <a:r>
              <a:rPr lang="en-US" sz="4000" b="1" dirty="0">
                <a:solidFill>
                  <a:srgbClr val="7030A0"/>
                </a:solidFill>
              </a:rPr>
              <a:t> for you.</a:t>
            </a:r>
          </a:p>
          <a:p>
            <a:r>
              <a:rPr lang="en-US" sz="3600" baseline="30000" dirty="0"/>
              <a:t>8 </a:t>
            </a:r>
            <a:r>
              <a:rPr lang="en-US" sz="3600" dirty="0"/>
              <a:t>Be sober, be vigilant; because your adversary the devil, as a roaring lion, </a:t>
            </a:r>
            <a:r>
              <a:rPr lang="en-US" sz="3600" dirty="0" err="1"/>
              <a:t>walketh</a:t>
            </a:r>
            <a:r>
              <a:rPr lang="en-US" sz="3600" dirty="0"/>
              <a:t> about, seeking whom he may devour:</a:t>
            </a:r>
          </a:p>
          <a:p>
            <a:r>
              <a:rPr lang="en-US" sz="3600" baseline="30000" dirty="0"/>
              <a:t>9 </a:t>
            </a:r>
            <a:r>
              <a:rPr lang="en-US" sz="3600" dirty="0"/>
              <a:t>Whom resist </a:t>
            </a:r>
            <a:r>
              <a:rPr lang="en-US" sz="3600" dirty="0" err="1"/>
              <a:t>stedfast</a:t>
            </a:r>
            <a:r>
              <a:rPr lang="en-US" sz="3600" dirty="0"/>
              <a:t> in the faith, knowing that the same afflictions are accomplished in your brethren that are in the world.</a:t>
            </a:r>
          </a:p>
          <a:p>
            <a:r>
              <a:rPr lang="en-US" sz="3600" baseline="30000" dirty="0"/>
              <a:t>10 </a:t>
            </a:r>
            <a:r>
              <a:rPr lang="en-US" sz="3600" dirty="0"/>
              <a:t>But the God of all grace, who hath called us unto his eternal glory by Christ Jesus, after that ye have suffered a while, make you perfect, stablish, strengthen, settle you.</a:t>
            </a:r>
          </a:p>
          <a:p>
            <a:r>
              <a:rPr lang="en-US" sz="3600" baseline="30000" dirty="0"/>
              <a:t>11 </a:t>
            </a:r>
            <a:r>
              <a:rPr lang="en-US" sz="3600" dirty="0"/>
              <a:t>To him be glory and dominion for ever and ever. Amen.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118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</a:rPr>
              <a:t>Who cares for you?</a:t>
            </a:r>
            <a:endParaRPr lang="en-US" sz="4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/>
              <a:t>God  .    I Pet. 5:7; John 3:16</a:t>
            </a:r>
          </a:p>
          <a:p>
            <a:r>
              <a:rPr lang="en-US" sz="4000" b="1" dirty="0" smtClean="0"/>
              <a:t>Jesus Christ.   Rom. 5:8,9</a:t>
            </a:r>
          </a:p>
          <a:p>
            <a:r>
              <a:rPr lang="en-US" sz="4000" b="1" dirty="0" smtClean="0"/>
              <a:t>Holy Spirit. John 16:13</a:t>
            </a:r>
          </a:p>
          <a:p>
            <a:r>
              <a:rPr lang="en-US" sz="4000" b="1" dirty="0" err="1" smtClean="0"/>
              <a:t>Angels..Luke</a:t>
            </a:r>
            <a:r>
              <a:rPr lang="en-US" sz="4000" b="1" dirty="0" smtClean="0"/>
              <a:t> 15:10</a:t>
            </a:r>
          </a:p>
          <a:p>
            <a:r>
              <a:rPr lang="en-US" sz="4000" b="1" dirty="0" smtClean="0"/>
              <a:t>Apostles. Acts 2:38-41 </a:t>
            </a:r>
          </a:p>
          <a:p>
            <a:r>
              <a:rPr lang="en-US" sz="4000" b="1" dirty="0" smtClean="0"/>
              <a:t>Christians.  Acts 8:12,13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747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>
                <a:solidFill>
                  <a:srgbClr val="C00000"/>
                </a:solidFill>
              </a:rPr>
              <a:t>Once you have become a child of God</a:t>
            </a:r>
            <a:r>
              <a:rPr lang="en-US" dirty="0">
                <a:solidFill>
                  <a:srgbClr val="540C27"/>
                </a:solidFill>
              </a:rPr>
              <a:t>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Did you ever feel like no one</a:t>
            </a:r>
          </a:p>
          <a:p>
            <a:r>
              <a:rPr lang="en-US" sz="4400" b="1" dirty="0" smtClean="0">
                <a:solidFill>
                  <a:srgbClr val="0070C0"/>
                </a:solidFill>
              </a:rPr>
              <a:t>Really cared for you?</a:t>
            </a:r>
          </a:p>
          <a:p>
            <a:r>
              <a:rPr lang="en-US" sz="4400" b="1" dirty="0">
                <a:solidFill>
                  <a:srgbClr val="0070C0"/>
                </a:solidFill>
              </a:rPr>
              <a:t> </a:t>
            </a:r>
            <a:r>
              <a:rPr lang="en-US" sz="4400" b="1" dirty="0" smtClean="0">
                <a:solidFill>
                  <a:srgbClr val="0070C0"/>
                </a:solidFill>
              </a:rPr>
              <a:t>  So many have given up their</a:t>
            </a:r>
          </a:p>
          <a:p>
            <a:r>
              <a:rPr lang="en-US" sz="4400" b="1" dirty="0" smtClean="0">
                <a:solidFill>
                  <a:srgbClr val="0070C0"/>
                </a:solidFill>
              </a:rPr>
              <a:t>Fight for truth because they have</a:t>
            </a:r>
          </a:p>
          <a:p>
            <a:r>
              <a:rPr lang="en-US" sz="4400" b="1" dirty="0" smtClean="0">
                <a:solidFill>
                  <a:srgbClr val="0070C0"/>
                </a:solidFill>
              </a:rPr>
              <a:t>Become discouraged ..they think</a:t>
            </a:r>
          </a:p>
          <a:p>
            <a:r>
              <a:rPr lang="en-US" sz="4400" b="1" dirty="0" smtClean="0">
                <a:solidFill>
                  <a:srgbClr val="0070C0"/>
                </a:solidFill>
              </a:rPr>
              <a:t>No one cares for their soul!   </a:t>
            </a:r>
          </a:p>
        </p:txBody>
      </p:sp>
    </p:spTree>
    <p:extLst>
      <p:ext uri="{BB962C8B-B14F-4D97-AF65-F5344CB8AC3E}">
        <p14:creationId xmlns:p14="http://schemas.microsoft.com/office/powerpoint/2010/main" val="3972487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2949</TotalTime>
  <Words>557</Words>
  <Application>Microsoft Office PowerPoint</Application>
  <PresentationFormat>Widescreen</PresentationFormat>
  <Paragraphs>97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6 Saddest Words:    Psalms 142:4</vt:lpstr>
      <vt:lpstr>PowerPoint Presentation</vt:lpstr>
      <vt:lpstr>Psalms 142:4</vt:lpstr>
      <vt:lpstr>PowerPoint Presentation</vt:lpstr>
      <vt:lpstr>Who Really Cares For You?</vt:lpstr>
      <vt:lpstr>Let’s listen to God:</vt:lpstr>
      <vt:lpstr>PowerPoint Presentation</vt:lpstr>
      <vt:lpstr>Who cares for you?</vt:lpstr>
      <vt:lpstr>Once you have become a child of God,</vt:lpstr>
      <vt:lpstr>We get weighed down by all of our burdens!</vt:lpstr>
      <vt:lpstr>PowerPoint Presentation</vt:lpstr>
      <vt:lpstr>Burdens are lifted at Calvary</vt:lpstr>
      <vt:lpstr>PowerPoint Presentation</vt:lpstr>
      <vt:lpstr>UNLOAD YOUR WAGON…CAST YOUR CARES UPON THE LORD.   I PET.5:7</vt:lpstr>
      <vt:lpstr>Who?   Disciples of Christ</vt:lpstr>
      <vt:lpstr>What are we worried about?</vt:lpstr>
      <vt:lpstr>When?</vt:lpstr>
      <vt:lpstr>Why?</vt:lpstr>
      <vt:lpstr>How?</vt:lpstr>
      <vt:lpstr>Is your wagon full today?  </vt:lpstr>
      <vt:lpstr>PowerPoint Presentation</vt:lpstr>
      <vt:lpstr>Many care for you?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jerry smith</cp:lastModifiedBy>
  <cp:revision>21</cp:revision>
  <cp:lastPrinted>2016-01-24T01:36:22Z</cp:lastPrinted>
  <dcterms:created xsi:type="dcterms:W3CDTF">2016-01-20T10:20:52Z</dcterms:created>
  <dcterms:modified xsi:type="dcterms:W3CDTF">2016-01-24T15:31:37Z</dcterms:modified>
</cp:coreProperties>
</file>