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57" r:id="rId5"/>
    <p:sldId id="258" r:id="rId6"/>
    <p:sldId id="265" r:id="rId7"/>
    <p:sldId id="266" r:id="rId8"/>
    <p:sldId id="260" r:id="rId9"/>
    <p:sldId id="282" r:id="rId10"/>
    <p:sldId id="261" r:id="rId11"/>
    <p:sldId id="264" r:id="rId12"/>
    <p:sldId id="273" r:id="rId13"/>
    <p:sldId id="274" r:id="rId14"/>
    <p:sldId id="263" r:id="rId15"/>
    <p:sldId id="283" r:id="rId16"/>
    <p:sldId id="275" r:id="rId17"/>
    <p:sldId id="276" r:id="rId18"/>
    <p:sldId id="277" r:id="rId19"/>
    <p:sldId id="284" r:id="rId20"/>
    <p:sldId id="285" r:id="rId21"/>
    <p:sldId id="280" r:id="rId22"/>
    <p:sldId id="281" r:id="rId23"/>
    <p:sldId id="279" r:id="rId24"/>
    <p:sldId id="278" r:id="rId25"/>
    <p:sldId id="28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9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7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4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1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3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4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3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8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BD794-DE6B-4304-9A75-24AF887FB7C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CF8B2-EF8B-4344-BE90-49057910A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6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etrynook.com/poet/helen-field-fischer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What is your life?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20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15800" cy="6858000"/>
          </a:xfrm>
        </p:spPr>
        <p:txBody>
          <a:bodyPr>
            <a:normAutofit/>
          </a:bodyPr>
          <a:lstStyle/>
          <a:p>
            <a:r>
              <a:rPr lang="en-US" sz="4400" b="1" u="sng" dirty="0" smtClean="0"/>
              <a:t>2.  To number our days :  </a:t>
            </a:r>
            <a:r>
              <a:rPr lang="en-US" sz="4400" b="1" u="sng" dirty="0" smtClean="0">
                <a:solidFill>
                  <a:schemeClr val="accent6">
                    <a:lumMod val="50000"/>
                  </a:schemeClr>
                </a:solidFill>
              </a:rPr>
              <a:t>Calculate</a:t>
            </a:r>
            <a:r>
              <a:rPr lang="en-US" sz="4400" b="1" u="sng" dirty="0" smtClean="0"/>
              <a:t>   Why?  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It is a sober thought to think of life in </a:t>
            </a:r>
          </a:p>
          <a:p>
            <a:r>
              <a:rPr lang="en-US" sz="4400" b="1" dirty="0" smtClean="0"/>
              <a:t>Days..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1.  Abraham was 175 yrs. old Gen. 25:7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2.  Isaac was 180   </a:t>
            </a:r>
            <a:r>
              <a:rPr lang="en-US" sz="4400" b="1" dirty="0" err="1" smtClean="0"/>
              <a:t>yrs.old</a:t>
            </a:r>
            <a:r>
              <a:rPr lang="en-US" sz="4400" b="1" dirty="0" smtClean="0"/>
              <a:t>.  Gen. 35:28 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3.  Jacob  147  years old *Gen. 47:28  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4.  Joseph  110  years old Gen. 50:26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2272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6254"/>
            <a:ext cx="12545290" cy="653588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        </a:t>
            </a:r>
            <a:r>
              <a:rPr lang="en-US" sz="3600" b="1" u="sng" dirty="0" smtClean="0"/>
              <a:t>The 90</a:t>
            </a:r>
            <a:r>
              <a:rPr lang="en-US" sz="3600" b="1" u="sng" baseline="30000" dirty="0" smtClean="0"/>
              <a:t>th</a:t>
            </a:r>
            <a:r>
              <a:rPr lang="en-US" sz="3600" b="1" u="sng" dirty="0" smtClean="0"/>
              <a:t> Psalm is a Psalm about ‘time’!!</a:t>
            </a:r>
          </a:p>
          <a:p>
            <a:pPr marL="0" indent="0">
              <a:buNone/>
            </a:pPr>
            <a:r>
              <a:rPr lang="en-US" sz="3600" b="1" u="sng" dirty="0" smtClean="0"/>
              <a:t>   1.  Psalm 90:1  generations   </a:t>
            </a:r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2.  Psalm 90:2  everlasting.</a:t>
            </a:r>
          </a:p>
          <a:p>
            <a:r>
              <a:rPr lang="en-US" sz="3600" b="1" u="sng" dirty="0" smtClean="0"/>
              <a:t> 3   Psalm 90:4, 9-10  -  years.  </a:t>
            </a:r>
          </a:p>
          <a:p>
            <a:r>
              <a:rPr lang="en-US" sz="3600" b="1" u="sng" dirty="0" smtClean="0"/>
              <a:t> 4.  Psalm 90:4   “yesterday”</a:t>
            </a:r>
          </a:p>
          <a:p>
            <a:r>
              <a:rPr lang="en-US" sz="3600" b="1" u="sng" dirty="0" smtClean="0"/>
              <a:t>5.  Psalm 90:4   night</a:t>
            </a:r>
          </a:p>
          <a:p>
            <a:r>
              <a:rPr lang="en-US" sz="3600" b="1" u="sng" dirty="0" smtClean="0"/>
              <a:t>6    Psalm 90:5-6  morning</a:t>
            </a:r>
          </a:p>
          <a:p>
            <a:r>
              <a:rPr lang="en-US" sz="3600" b="1" u="sng" dirty="0" smtClean="0"/>
              <a:t>7.  Psalm 90:6  evening. </a:t>
            </a:r>
          </a:p>
          <a:p>
            <a:r>
              <a:rPr lang="en-US" sz="3600" b="1" u="sng" dirty="0" smtClean="0"/>
              <a:t>8.  Psalm 90:9-10    days</a:t>
            </a:r>
          </a:p>
        </p:txBody>
      </p:sp>
    </p:spTree>
    <p:extLst>
      <p:ext uri="{BB962C8B-B14F-4D97-AF65-F5344CB8AC3E}">
        <p14:creationId xmlns:p14="http://schemas.microsoft.com/office/powerpoint/2010/main" val="31802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95018" cy="6858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Psalm 90:1-12 </a:t>
            </a:r>
          </a:p>
          <a:p>
            <a:r>
              <a:rPr lang="en-US" sz="3600" dirty="0" smtClean="0"/>
              <a:t>1  0 Lord, thou hast been our dwelling place in all </a:t>
            </a:r>
            <a:r>
              <a:rPr lang="en-US" sz="3600" b="1" u="sng" dirty="0" smtClean="0"/>
              <a:t>generations</a:t>
            </a:r>
            <a:r>
              <a:rPr lang="en-US" sz="3600" b="1" dirty="0" smtClean="0"/>
              <a:t>.</a:t>
            </a:r>
          </a:p>
          <a:p>
            <a:r>
              <a:rPr lang="en-US" sz="3600" baseline="30000" dirty="0" smtClean="0"/>
              <a:t>2 </a:t>
            </a:r>
            <a:r>
              <a:rPr lang="en-US" sz="3600" dirty="0" smtClean="0"/>
              <a:t>Before the mountains were brought forth, or ever thou </a:t>
            </a:r>
            <a:r>
              <a:rPr lang="en-US" sz="3600" dirty="0" err="1" smtClean="0"/>
              <a:t>hadst</a:t>
            </a:r>
            <a:r>
              <a:rPr lang="en-US" sz="3600" dirty="0" smtClean="0"/>
              <a:t> formed the earth and the world, even from </a:t>
            </a:r>
            <a:r>
              <a:rPr lang="en-US" sz="3600" b="1" u="sng" dirty="0" smtClean="0"/>
              <a:t>everlasting to everlasting</a:t>
            </a:r>
            <a:r>
              <a:rPr lang="en-US" sz="3600" dirty="0" smtClean="0"/>
              <a:t>, thou art God.</a:t>
            </a:r>
          </a:p>
          <a:p>
            <a:r>
              <a:rPr lang="en-US" sz="3600" baseline="30000" dirty="0" smtClean="0"/>
              <a:t>3 </a:t>
            </a:r>
            <a:r>
              <a:rPr lang="en-US" sz="3600" dirty="0" smtClean="0"/>
              <a:t>Thou </a:t>
            </a:r>
            <a:r>
              <a:rPr lang="en-US" sz="3600" dirty="0" err="1" smtClean="0"/>
              <a:t>turnest</a:t>
            </a:r>
            <a:r>
              <a:rPr lang="en-US" sz="3600" dirty="0" smtClean="0"/>
              <a:t> man to destruction; and </a:t>
            </a:r>
            <a:r>
              <a:rPr lang="en-US" sz="3600" dirty="0" err="1" smtClean="0"/>
              <a:t>sayest</a:t>
            </a:r>
            <a:r>
              <a:rPr lang="en-US" sz="3600" dirty="0" smtClean="0"/>
              <a:t>, Return, ye children of men.</a:t>
            </a:r>
          </a:p>
          <a:p>
            <a:r>
              <a:rPr lang="en-US" sz="3600" baseline="30000" dirty="0" smtClean="0"/>
              <a:t>4 </a:t>
            </a:r>
            <a:r>
              <a:rPr lang="en-US" sz="3600" dirty="0" smtClean="0"/>
              <a:t>For a </a:t>
            </a:r>
            <a:r>
              <a:rPr lang="en-US" sz="3600" b="1" u="sng" dirty="0" smtClean="0"/>
              <a:t>thousand years </a:t>
            </a:r>
            <a:r>
              <a:rPr lang="en-US" sz="3600" dirty="0" smtClean="0"/>
              <a:t>in thy sight are but as </a:t>
            </a:r>
            <a:r>
              <a:rPr lang="en-US" sz="3600" b="1" u="sng" dirty="0" smtClean="0"/>
              <a:t>yesterday</a:t>
            </a:r>
            <a:r>
              <a:rPr lang="en-US" sz="3600" b="1" dirty="0" smtClean="0"/>
              <a:t> </a:t>
            </a:r>
            <a:r>
              <a:rPr lang="en-US" sz="3600" dirty="0" smtClean="0"/>
              <a:t>when it is past, and as a watch in the</a:t>
            </a:r>
            <a:r>
              <a:rPr lang="en-US" sz="3600" b="1" u="sng" dirty="0" smtClean="0"/>
              <a:t> night</a:t>
            </a:r>
            <a:r>
              <a:rPr lang="en-US" sz="3600" dirty="0" smtClean="0"/>
              <a:t>.</a:t>
            </a:r>
          </a:p>
          <a:p>
            <a:r>
              <a:rPr lang="en-US" sz="3600" baseline="30000" dirty="0" smtClean="0"/>
              <a:t>5 </a:t>
            </a:r>
            <a:r>
              <a:rPr lang="en-US" sz="3600" dirty="0" smtClean="0"/>
              <a:t>Thou </a:t>
            </a:r>
            <a:r>
              <a:rPr lang="en-US" sz="3600" dirty="0" err="1" smtClean="0"/>
              <a:t>carriest</a:t>
            </a:r>
            <a:r>
              <a:rPr lang="en-US" sz="3600" dirty="0" smtClean="0"/>
              <a:t> them away as with a flood; they are as a sleep: in the</a:t>
            </a:r>
            <a:r>
              <a:rPr lang="en-US" sz="3600" b="1" u="sng" dirty="0" smtClean="0"/>
              <a:t> morning </a:t>
            </a:r>
            <a:r>
              <a:rPr lang="en-US" sz="3600" dirty="0" smtClean="0"/>
              <a:t>they are like grass which </a:t>
            </a:r>
            <a:r>
              <a:rPr lang="en-US" sz="3600" dirty="0" err="1" smtClean="0"/>
              <a:t>groweth</a:t>
            </a:r>
            <a:r>
              <a:rPr lang="en-US" sz="3600" dirty="0" smtClean="0"/>
              <a:t> 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46" y="142298"/>
            <a:ext cx="12091554" cy="6715702"/>
          </a:xfrm>
        </p:spPr>
        <p:txBody>
          <a:bodyPr>
            <a:normAutofit lnSpcReduction="10000"/>
          </a:bodyPr>
          <a:lstStyle/>
          <a:p>
            <a:r>
              <a:rPr lang="en-US" sz="3600" baseline="30000" dirty="0" smtClean="0"/>
              <a:t>6 </a:t>
            </a:r>
            <a:r>
              <a:rPr lang="en-US" sz="3600" dirty="0" smtClean="0"/>
              <a:t>In the </a:t>
            </a:r>
            <a:r>
              <a:rPr lang="en-US" sz="3600" b="1" u="sng" dirty="0" smtClean="0"/>
              <a:t>morning</a:t>
            </a:r>
            <a:r>
              <a:rPr lang="en-US" sz="3600" dirty="0" smtClean="0"/>
              <a:t> it </a:t>
            </a:r>
            <a:r>
              <a:rPr lang="en-US" sz="3600" dirty="0" err="1" smtClean="0"/>
              <a:t>flourisheth</a:t>
            </a:r>
            <a:r>
              <a:rPr lang="en-US" sz="3600" dirty="0" smtClean="0"/>
              <a:t>, and </a:t>
            </a:r>
            <a:r>
              <a:rPr lang="en-US" sz="3600" dirty="0" err="1" smtClean="0"/>
              <a:t>groweth</a:t>
            </a:r>
            <a:r>
              <a:rPr lang="en-US" sz="3600" dirty="0" smtClean="0"/>
              <a:t> up; in the </a:t>
            </a:r>
            <a:r>
              <a:rPr lang="en-US" sz="3600" b="1" u="sng" dirty="0" smtClean="0"/>
              <a:t>evening</a:t>
            </a:r>
            <a:r>
              <a:rPr lang="en-US" sz="3600" dirty="0" smtClean="0"/>
              <a:t> it is cut down, and withereth.</a:t>
            </a:r>
            <a:r>
              <a:rPr lang="en-US" sz="3600" baseline="30000" dirty="0" smtClean="0"/>
              <a:t>7 </a:t>
            </a:r>
            <a:r>
              <a:rPr lang="en-US" sz="3600" dirty="0" smtClean="0"/>
              <a:t>For we are consumed by thine anger, and by thy wrath are we troubled.</a:t>
            </a:r>
            <a:r>
              <a:rPr lang="en-US" sz="3600" baseline="30000" dirty="0" smtClean="0"/>
              <a:t>8 </a:t>
            </a:r>
            <a:r>
              <a:rPr lang="en-US" sz="3600" dirty="0" smtClean="0"/>
              <a:t>Thou hast set our iniquities before thee, our secret sins in the light of thy countenance.</a:t>
            </a:r>
            <a:r>
              <a:rPr lang="en-US" sz="3600" baseline="30000" dirty="0" smtClean="0"/>
              <a:t>9 </a:t>
            </a:r>
            <a:r>
              <a:rPr lang="en-US" sz="3600" dirty="0" smtClean="0"/>
              <a:t>For all </a:t>
            </a:r>
            <a:r>
              <a:rPr lang="en-US" sz="3600" b="1" u="sng" dirty="0" smtClean="0"/>
              <a:t>our days </a:t>
            </a:r>
            <a:r>
              <a:rPr lang="en-US" sz="3600" dirty="0" smtClean="0"/>
              <a:t>are passed away in thy wrath: we spend our </a:t>
            </a:r>
            <a:r>
              <a:rPr lang="en-US" sz="3600" b="1" u="sng" dirty="0" smtClean="0"/>
              <a:t>years</a:t>
            </a:r>
            <a:r>
              <a:rPr lang="en-US" sz="3600" dirty="0" smtClean="0"/>
              <a:t> as a tale that is told.</a:t>
            </a:r>
          </a:p>
          <a:p>
            <a:r>
              <a:rPr lang="en-US" sz="3600" b="1" baseline="30000" dirty="0" smtClean="0"/>
              <a:t>10 </a:t>
            </a:r>
            <a:r>
              <a:rPr lang="en-US" sz="3600" b="1" u="sng" dirty="0" smtClean="0"/>
              <a:t>The days of our years are threescore years and ten</a:t>
            </a:r>
            <a:r>
              <a:rPr lang="en-US" sz="3600" b="1" dirty="0" smtClean="0"/>
              <a:t>; and if by reason of strength they be </a:t>
            </a:r>
            <a:r>
              <a:rPr lang="en-US" sz="3600" b="1" u="sng" dirty="0" smtClean="0"/>
              <a:t>fourscore years, </a:t>
            </a:r>
            <a:r>
              <a:rPr lang="en-US" sz="3600" b="1" dirty="0" smtClean="0"/>
              <a:t>yet is their strength </a:t>
            </a:r>
            <a:r>
              <a:rPr lang="en-US" sz="3600" b="1" dirty="0" err="1" smtClean="0"/>
              <a:t>labour</a:t>
            </a:r>
            <a:r>
              <a:rPr lang="en-US" sz="3600" b="1" dirty="0" smtClean="0"/>
              <a:t> and sorrow; for it is soon cut off, and we fly away.</a:t>
            </a:r>
          </a:p>
          <a:p>
            <a:r>
              <a:rPr lang="en-US" sz="3600" baseline="30000" dirty="0" smtClean="0"/>
              <a:t>11 </a:t>
            </a:r>
            <a:r>
              <a:rPr lang="en-US" sz="3600" dirty="0" smtClean="0"/>
              <a:t>Who </a:t>
            </a:r>
            <a:r>
              <a:rPr lang="en-US" sz="3600" dirty="0" err="1" smtClean="0"/>
              <a:t>knoweth</a:t>
            </a:r>
            <a:r>
              <a:rPr lang="en-US" sz="3600" dirty="0" smtClean="0"/>
              <a:t> the power of thine anger? even according to thy fear, so is thy wrath.</a:t>
            </a:r>
          </a:p>
          <a:p>
            <a:r>
              <a:rPr lang="en-US" sz="3600" b="1" baseline="30000" dirty="0" smtClean="0">
                <a:solidFill>
                  <a:srgbClr val="FF0000"/>
                </a:solidFill>
              </a:rPr>
              <a:t>12 </a:t>
            </a:r>
            <a:r>
              <a:rPr lang="en-US" sz="3600" b="1" dirty="0" smtClean="0">
                <a:solidFill>
                  <a:srgbClr val="FF0000"/>
                </a:solidFill>
              </a:rPr>
              <a:t>So 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teach us </a:t>
            </a:r>
            <a:r>
              <a:rPr lang="en-US" sz="3600" b="1" dirty="0" smtClean="0">
                <a:solidFill>
                  <a:srgbClr val="FF0000"/>
                </a:solidFill>
              </a:rPr>
              <a:t>to 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number our days</a:t>
            </a:r>
            <a:r>
              <a:rPr lang="en-US" sz="3600" b="1" dirty="0" smtClean="0">
                <a:solidFill>
                  <a:srgbClr val="FF0000"/>
                </a:solidFill>
              </a:rPr>
              <a:t>, that we may 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apply our hearts unto wisdom</a:t>
            </a:r>
            <a:r>
              <a:rPr lang="en-US" sz="36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5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6254"/>
            <a:ext cx="12192000" cy="6691745"/>
          </a:xfrm>
        </p:spPr>
        <p:txBody>
          <a:bodyPr/>
          <a:lstStyle/>
          <a:p>
            <a:r>
              <a:rPr lang="en-US" sz="4800" dirty="0" smtClean="0"/>
              <a:t>3. That we may apply our </a:t>
            </a:r>
          </a:p>
          <a:p>
            <a:r>
              <a:rPr lang="en-US" sz="4800" b="1" u="sng" dirty="0" smtClean="0"/>
              <a:t>hearts unto wisdom</a:t>
            </a:r>
            <a:r>
              <a:rPr lang="en-US" sz="4800" dirty="0" smtClean="0"/>
              <a:t>.  A simple </a:t>
            </a:r>
            <a:r>
              <a:rPr lang="en-US" sz="4800" dirty="0" err="1" smtClean="0"/>
              <a:t>matter..and</a:t>
            </a:r>
            <a:r>
              <a:rPr lang="en-US" sz="4800" dirty="0" smtClean="0"/>
              <a:t> hard to do…It is sometimes difficult to make</a:t>
            </a:r>
          </a:p>
          <a:p>
            <a:r>
              <a:rPr lang="en-US" sz="4800" dirty="0" smtClean="0"/>
              <a:t>A sensible application to our lives.</a:t>
            </a:r>
          </a:p>
          <a:p>
            <a:r>
              <a:rPr lang="en-US" sz="3600" dirty="0" smtClean="0"/>
              <a:t>  </a:t>
            </a:r>
            <a:r>
              <a:rPr lang="en-US" sz="3600" b="1" u="sng" dirty="0" smtClean="0"/>
              <a:t>Ephesians 5:15-17 </a:t>
            </a:r>
            <a:r>
              <a:rPr lang="en-US" sz="3600" baseline="30000" dirty="0" smtClean="0"/>
              <a:t>15 </a:t>
            </a:r>
            <a:r>
              <a:rPr lang="en-US" sz="3600" dirty="0" smtClean="0"/>
              <a:t>See then that ye walk circumspectly, </a:t>
            </a:r>
          </a:p>
          <a:p>
            <a:r>
              <a:rPr lang="en-US" sz="3600" dirty="0" smtClean="0"/>
              <a:t>not as fools, but as wise,</a:t>
            </a:r>
          </a:p>
          <a:p>
            <a:r>
              <a:rPr lang="en-US" sz="3600" baseline="30000" dirty="0" smtClean="0"/>
              <a:t>16 </a:t>
            </a:r>
            <a:r>
              <a:rPr lang="en-US" sz="3600" dirty="0" smtClean="0"/>
              <a:t>Redeeming the time, because the days are evil.</a:t>
            </a:r>
          </a:p>
          <a:p>
            <a:r>
              <a:rPr lang="en-US" sz="3600" baseline="30000" dirty="0" smtClean="0"/>
              <a:t>17 </a:t>
            </a:r>
            <a:r>
              <a:rPr lang="en-US" sz="3600" dirty="0" smtClean="0"/>
              <a:t>Wherefore be ye not unwise, but understanding </a:t>
            </a:r>
          </a:p>
          <a:p>
            <a:r>
              <a:rPr lang="en-US" sz="3600" dirty="0" smtClean="0"/>
              <a:t>what the will of the Lord 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0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035" y="124690"/>
            <a:ext cx="11824855" cy="6733309"/>
          </a:xfrm>
        </p:spPr>
        <p:txBody>
          <a:bodyPr/>
          <a:lstStyle/>
          <a:p>
            <a:r>
              <a:rPr lang="en-US" sz="3600" b="1" dirty="0" smtClean="0"/>
              <a:t>James 1:5 </a:t>
            </a:r>
          </a:p>
          <a:p>
            <a:r>
              <a:rPr lang="en-US" sz="3600" b="1" baseline="30000" dirty="0"/>
              <a:t> </a:t>
            </a:r>
            <a:r>
              <a:rPr lang="en-US" sz="3600" b="1" baseline="30000" dirty="0" smtClean="0"/>
              <a:t>  </a:t>
            </a:r>
            <a:r>
              <a:rPr lang="en-US" sz="3600" baseline="30000" dirty="0" smtClean="0"/>
              <a:t>5 </a:t>
            </a:r>
            <a:r>
              <a:rPr lang="en-US" sz="3600" dirty="0" smtClean="0"/>
              <a:t>If any of you lack wisdom, </a:t>
            </a:r>
            <a:r>
              <a:rPr lang="en-US" sz="3600" u="sng" dirty="0" smtClean="0"/>
              <a:t>let him ask of God</a:t>
            </a:r>
            <a:r>
              <a:rPr lang="en-US" sz="3600" dirty="0" smtClean="0"/>
              <a:t>, that giveth to all men liberally, and </a:t>
            </a:r>
            <a:r>
              <a:rPr lang="en-US" sz="3600" dirty="0" err="1" smtClean="0"/>
              <a:t>upbraideth</a:t>
            </a:r>
            <a:r>
              <a:rPr lang="en-US" sz="3600" dirty="0" smtClean="0"/>
              <a:t> not; and it shall be given him.</a:t>
            </a:r>
          </a:p>
          <a:p>
            <a:endParaRPr lang="en-US" sz="3600" dirty="0"/>
          </a:p>
          <a:p>
            <a:r>
              <a:rPr lang="en-US" sz="3600" dirty="0" smtClean="0"/>
              <a:t>Pray:   Pray:   Pray: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67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 Someone has said: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Useful thoughts to think about while </a:t>
            </a:r>
          </a:p>
          <a:p>
            <a:r>
              <a:rPr lang="en-US" sz="4400" b="1" dirty="0" smtClean="0"/>
              <a:t>Passing your years on the earth.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7598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176963"/>
          </a:xfrm>
        </p:spPr>
        <p:txBody>
          <a:bodyPr/>
          <a:lstStyle/>
          <a:p>
            <a:r>
              <a:rPr lang="en-US" sz="3600" b="1" dirty="0" smtClean="0"/>
              <a:t>1.  Never allow your frustrations to blind you </a:t>
            </a:r>
          </a:p>
          <a:p>
            <a:r>
              <a:rPr lang="en-US" sz="3600" b="1" dirty="0" smtClean="0"/>
              <a:t>To your blessings.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James 1:18;  Eph. 1:3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3600" b="1" dirty="0" smtClean="0"/>
              <a:t>2.  May you honestly see your flaws before others see</a:t>
            </a:r>
          </a:p>
          <a:p>
            <a:r>
              <a:rPr lang="en-US" sz="3600" b="1" dirty="0" smtClean="0"/>
              <a:t>Them.  2 Cor. 13:5  ; I Tim. 4:16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0491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55864"/>
            <a:ext cx="12105409" cy="670213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3.  Seek to be the best you can be,</a:t>
            </a:r>
          </a:p>
          <a:p>
            <a:r>
              <a:rPr lang="en-US" sz="3600" b="1" dirty="0" smtClean="0"/>
              <a:t>Not the worst.    Matt. 6:33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                     Phil. 1:27</a:t>
            </a:r>
          </a:p>
          <a:p>
            <a:endParaRPr lang="en-US" sz="3600" b="1" dirty="0"/>
          </a:p>
          <a:p>
            <a:endParaRPr lang="en-US" sz="3600" b="1" dirty="0" smtClean="0"/>
          </a:p>
          <a:p>
            <a:r>
              <a:rPr lang="en-US" sz="3600" b="1" dirty="0" smtClean="0"/>
              <a:t>4.  May we all have the wisdom and insight</a:t>
            </a:r>
          </a:p>
          <a:p>
            <a:r>
              <a:rPr lang="en-US" sz="3600" b="1" dirty="0" smtClean="0"/>
              <a:t>To make any journey we take beneficial—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Heb. 13:5;  Prov. 3:5,6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4262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45473"/>
            <a:ext cx="12001500" cy="66294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5.  Understand everything revolves </a:t>
            </a:r>
            <a:r>
              <a:rPr lang="en-US" sz="3600" b="1" u="sng" dirty="0" smtClean="0">
                <a:solidFill>
                  <a:srgbClr val="FF0000"/>
                </a:solidFill>
              </a:rPr>
              <a:t>around God</a:t>
            </a:r>
          </a:p>
          <a:p>
            <a:r>
              <a:rPr lang="en-US" sz="3600" b="1" dirty="0" smtClean="0"/>
              <a:t>And His purposes,   not us…   THY WILL BE DONE!!!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   2 Peter 3:18 </a:t>
            </a:r>
            <a:r>
              <a:rPr lang="en-US" sz="3600" baseline="30000" dirty="0" smtClean="0"/>
              <a:t>18 </a:t>
            </a:r>
            <a:r>
              <a:rPr lang="en-US" sz="3600" dirty="0" smtClean="0"/>
              <a:t>But grow in grace, and in the knowledge of our Lord and </a:t>
            </a:r>
            <a:r>
              <a:rPr lang="en-US" sz="3600" dirty="0" err="1" smtClean="0"/>
              <a:t>Saviour</a:t>
            </a:r>
            <a:r>
              <a:rPr lang="en-US" sz="3600" dirty="0" smtClean="0"/>
              <a:t> Jesus Christ. </a:t>
            </a:r>
            <a:r>
              <a:rPr lang="en-US" sz="3600" b="1" u="sng" dirty="0" smtClean="0">
                <a:solidFill>
                  <a:srgbClr val="FF0000"/>
                </a:solidFill>
              </a:rPr>
              <a:t>To him be glory </a:t>
            </a:r>
            <a:r>
              <a:rPr lang="en-US" sz="3600" dirty="0" smtClean="0"/>
              <a:t>both now and for ever. Amen.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I Pet.4:11  </a:t>
            </a:r>
            <a:r>
              <a:rPr lang="en-US" sz="3600" baseline="30000" dirty="0" smtClean="0"/>
              <a:t>11 </a:t>
            </a:r>
            <a:r>
              <a:rPr lang="en-US" sz="3600" dirty="0" smtClean="0"/>
              <a:t>If any man speak, let him speak as the oracles of God; if any man minister, let him do it as of the ability which God giveth: </a:t>
            </a:r>
            <a:r>
              <a:rPr lang="en-US" sz="3600" b="1" u="sng" dirty="0" smtClean="0">
                <a:solidFill>
                  <a:srgbClr val="FF0000"/>
                </a:solidFill>
              </a:rPr>
              <a:t>that God in all things may be glorified </a:t>
            </a:r>
            <a:r>
              <a:rPr lang="en-US" sz="3600" dirty="0" smtClean="0"/>
              <a:t>through Jesus Christ, to whom be praise and dominion for ever and ever. Amen.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8727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785264"/>
          </a:xfrm>
        </p:spPr>
        <p:txBody>
          <a:bodyPr>
            <a:normAutofit lnSpcReduction="10000"/>
          </a:bodyPr>
          <a:lstStyle/>
          <a:p>
            <a:endParaRPr lang="en-US" b="1" dirty="0" smtClean="0"/>
          </a:p>
          <a:p>
            <a:r>
              <a:rPr lang="en-US" sz="3600" b="1" dirty="0" smtClean="0"/>
              <a:t>James 4:13-17 </a:t>
            </a:r>
          </a:p>
          <a:p>
            <a:r>
              <a:rPr lang="en-US" sz="3600" b="1" baseline="30000" dirty="0"/>
              <a:t> </a:t>
            </a:r>
            <a:r>
              <a:rPr lang="en-US" sz="3600" baseline="30000" dirty="0" smtClean="0"/>
              <a:t>13 </a:t>
            </a:r>
            <a:r>
              <a:rPr lang="en-US" sz="3600" dirty="0" smtClean="0"/>
              <a:t>Go to now, ye that say, To day or to morrow we will go into such a city, and continue there a year, and buy and sell, and get gain:</a:t>
            </a:r>
          </a:p>
          <a:p>
            <a:r>
              <a:rPr lang="en-US" sz="3600" baseline="30000" dirty="0" smtClean="0"/>
              <a:t>14 </a:t>
            </a:r>
            <a:r>
              <a:rPr lang="en-US" sz="3600" dirty="0" smtClean="0"/>
              <a:t>Whereas ye know not what shall be on the morrow.</a:t>
            </a:r>
            <a:r>
              <a:rPr lang="en-US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what is your life? </a:t>
            </a:r>
            <a:r>
              <a:rPr lang="en-US" sz="3600" dirty="0" smtClean="0"/>
              <a:t>It is even a </a:t>
            </a:r>
            <a:r>
              <a:rPr lang="en-US" sz="3600" dirty="0" err="1" smtClean="0"/>
              <a:t>vapour</a:t>
            </a:r>
            <a:r>
              <a:rPr lang="en-US" sz="3600" dirty="0" smtClean="0"/>
              <a:t>, that </a:t>
            </a:r>
            <a:r>
              <a:rPr lang="en-US" sz="3600" dirty="0" err="1" smtClean="0"/>
              <a:t>appeareth</a:t>
            </a:r>
            <a:r>
              <a:rPr lang="en-US" sz="3600" dirty="0" smtClean="0"/>
              <a:t> for a little time, and then </a:t>
            </a:r>
            <a:r>
              <a:rPr lang="en-US" sz="3600" dirty="0" err="1" smtClean="0"/>
              <a:t>vanisheth</a:t>
            </a:r>
            <a:r>
              <a:rPr lang="en-US" sz="3600" dirty="0" smtClean="0"/>
              <a:t> away.</a:t>
            </a:r>
          </a:p>
          <a:p>
            <a:r>
              <a:rPr lang="en-US" sz="3600" baseline="30000" dirty="0" smtClean="0"/>
              <a:t>15 </a:t>
            </a:r>
            <a:r>
              <a:rPr lang="en-US" sz="3600" dirty="0" smtClean="0"/>
              <a:t>For that ye ought to say, If the Lord will, we shall live, and do this, or that.</a:t>
            </a:r>
          </a:p>
          <a:p>
            <a:r>
              <a:rPr lang="en-US" sz="3600" baseline="30000" dirty="0" smtClean="0"/>
              <a:t>16 </a:t>
            </a:r>
            <a:r>
              <a:rPr lang="en-US" sz="3600" dirty="0" smtClean="0"/>
              <a:t>But now ye rejoice in your boastings: all such rejoicing is evil.</a:t>
            </a:r>
          </a:p>
          <a:p>
            <a:r>
              <a:rPr lang="en-US" sz="3600" baseline="30000" dirty="0" smtClean="0"/>
              <a:t>17 </a:t>
            </a:r>
            <a:r>
              <a:rPr lang="en-US" sz="3600" dirty="0" smtClean="0"/>
              <a:t>Therefore to him that </a:t>
            </a:r>
            <a:r>
              <a:rPr lang="en-US" sz="3600" dirty="0" err="1" smtClean="0"/>
              <a:t>knoweth</a:t>
            </a:r>
            <a:r>
              <a:rPr lang="en-US" sz="3600" dirty="0" smtClean="0"/>
              <a:t> to do good, and doeth it not, to him it is sin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81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-1"/>
            <a:ext cx="12081164" cy="6754091"/>
          </a:xfrm>
        </p:spPr>
        <p:txBody>
          <a:bodyPr>
            <a:normAutofit/>
          </a:bodyPr>
          <a:lstStyle/>
          <a:p>
            <a:r>
              <a:rPr lang="en-US" sz="4400" b="1" dirty="0"/>
              <a:t> </a:t>
            </a:r>
            <a:r>
              <a:rPr lang="en-US" sz="4400" b="1" dirty="0" smtClean="0"/>
              <a:t>   Realize great people of faith in the Bible</a:t>
            </a:r>
          </a:p>
          <a:p>
            <a:r>
              <a:rPr lang="en-US" sz="4400" b="1" dirty="0" smtClean="0"/>
              <a:t>Were not shielded from the disappointments of</a:t>
            </a:r>
          </a:p>
          <a:p>
            <a:r>
              <a:rPr lang="en-US" sz="4400" b="1" dirty="0" smtClean="0"/>
              <a:t>Hardships</a:t>
            </a:r>
            <a:r>
              <a:rPr lang="en-US" sz="3600" b="1" dirty="0" smtClean="0"/>
              <a:t>.     Hebrews 11   cf.  Heb. 12:1-2 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28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What is </a:t>
            </a:r>
          </a:p>
          <a:p>
            <a:r>
              <a:rPr lang="en-US" sz="4800" b="1" dirty="0"/>
              <a:t> </a:t>
            </a:r>
            <a:r>
              <a:rPr lang="en-US" sz="4800" b="1" dirty="0" smtClean="0"/>
              <a:t>              </a:t>
            </a:r>
            <a:r>
              <a:rPr lang="en-US" sz="8000" b="1" u="sng" dirty="0" smtClean="0">
                <a:solidFill>
                  <a:srgbClr val="FF0000"/>
                </a:solidFill>
              </a:rPr>
              <a:t>your </a:t>
            </a:r>
          </a:p>
          <a:p>
            <a:r>
              <a:rPr lang="en-US" sz="4800" b="1" dirty="0"/>
              <a:t> </a:t>
            </a:r>
            <a:r>
              <a:rPr lang="en-US" sz="4800" b="1" dirty="0" smtClean="0"/>
              <a:t>                             </a:t>
            </a:r>
          </a:p>
          <a:p>
            <a:r>
              <a:rPr lang="en-US" sz="4800" b="1" dirty="0"/>
              <a:t> </a:t>
            </a:r>
            <a:r>
              <a:rPr lang="en-US" sz="4800" b="1" dirty="0" smtClean="0"/>
              <a:t>                           life?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95564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737"/>
            <a:ext cx="12192000" cy="6702136"/>
          </a:xfrm>
        </p:spPr>
        <p:txBody>
          <a:bodyPr/>
          <a:lstStyle/>
          <a:p>
            <a:endParaRPr lang="en-US" dirty="0" smtClean="0"/>
          </a:p>
          <a:p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Paul:  </a:t>
            </a:r>
            <a:r>
              <a:rPr lang="en-US" sz="3600" dirty="0" smtClean="0"/>
              <a:t>For me to live is Christ,   and </a:t>
            </a:r>
            <a:r>
              <a:rPr lang="en-US" sz="3600" b="1" u="sng" dirty="0" smtClean="0"/>
              <a:t>to die is gain…</a:t>
            </a:r>
            <a:r>
              <a:rPr lang="en-US" sz="3600" b="1" dirty="0" smtClean="0">
                <a:solidFill>
                  <a:srgbClr val="FF0000"/>
                </a:solidFill>
              </a:rPr>
              <a:t>Phil. 1:21</a:t>
            </a:r>
          </a:p>
          <a:p>
            <a:endParaRPr lang="en-US" sz="3600" dirty="0"/>
          </a:p>
          <a:p>
            <a:r>
              <a:rPr lang="en-US" sz="3600" b="1" u="sng" dirty="0" smtClean="0"/>
              <a:t>Wise man Solomon:   </a:t>
            </a:r>
            <a:r>
              <a:rPr lang="en-US" sz="3600" dirty="0" smtClean="0"/>
              <a:t>“Let us hear the </a:t>
            </a:r>
            <a:r>
              <a:rPr lang="en-US" sz="3600" b="1" u="sng" dirty="0" smtClean="0"/>
              <a:t>conclusion</a:t>
            </a:r>
          </a:p>
          <a:p>
            <a:r>
              <a:rPr lang="en-US" sz="3600" dirty="0" smtClean="0"/>
              <a:t>Of the whole matter….”  </a:t>
            </a:r>
            <a:r>
              <a:rPr lang="en-US" sz="3600" b="1" u="sng" dirty="0" smtClean="0">
                <a:solidFill>
                  <a:srgbClr val="FF0000"/>
                </a:solidFill>
              </a:rPr>
              <a:t>Eccl. 12:13-14  </a:t>
            </a:r>
          </a:p>
          <a:p>
            <a:endParaRPr lang="en-US" sz="3600" dirty="0"/>
          </a:p>
          <a:p>
            <a:r>
              <a:rPr lang="en-US" sz="3600" b="1" u="sng" dirty="0" smtClean="0"/>
              <a:t>Stephen:  </a:t>
            </a:r>
            <a:r>
              <a:rPr lang="en-US" sz="3600" dirty="0" smtClean="0"/>
              <a:t>Stephen said, Behold 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I see </a:t>
            </a:r>
            <a:r>
              <a:rPr lang="en-US" sz="3600" dirty="0" smtClean="0"/>
              <a:t>the heavens opened,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and </a:t>
            </a:r>
            <a:r>
              <a:rPr lang="en-US" sz="3600" b="1" u="sng" dirty="0" smtClean="0"/>
              <a:t>the Son of man </a:t>
            </a:r>
            <a:r>
              <a:rPr lang="en-US" sz="3600" dirty="0" smtClean="0"/>
              <a:t>standing on the right hand</a:t>
            </a:r>
          </a:p>
          <a:p>
            <a:r>
              <a:rPr lang="en-US" sz="3600" dirty="0" smtClean="0"/>
              <a:t>Of  God.   </a:t>
            </a:r>
            <a:r>
              <a:rPr lang="en-US" sz="3600" b="1" u="sng" dirty="0" smtClean="0">
                <a:solidFill>
                  <a:srgbClr val="FF0000"/>
                </a:solidFill>
              </a:rPr>
              <a:t>Acts 7:56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0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z="3600" b="1" i="1" dirty="0"/>
              <a:t>A New Leaf</a:t>
            </a:r>
          </a:p>
          <a:p>
            <a:r>
              <a:rPr lang="en-US" sz="3600" i="1" dirty="0"/>
              <a:t>by </a:t>
            </a:r>
            <a:r>
              <a:rPr lang="en-US" sz="3600" i="1" dirty="0">
                <a:hlinkClick r:id="rId2"/>
              </a:rPr>
              <a:t>Helen Field Fischer</a:t>
            </a:r>
            <a:endParaRPr lang="en-US" sz="3600" i="1" dirty="0"/>
          </a:p>
          <a:p>
            <a:r>
              <a:rPr lang="en-US" sz="3600" i="1" dirty="0"/>
              <a:t>He came to my desk with a quivering lip—</a:t>
            </a:r>
            <a:br>
              <a:rPr lang="en-US" sz="3600" i="1" dirty="0"/>
            </a:br>
            <a:r>
              <a:rPr lang="en-US" sz="3600" i="1" dirty="0"/>
              <a:t>—The lesson was done.</a:t>
            </a:r>
            <a:br>
              <a:rPr lang="en-US" sz="3600" i="1" dirty="0"/>
            </a:br>
            <a:r>
              <a:rPr lang="en-US" sz="3600" i="1" dirty="0"/>
              <a:t>“Dear Teacher, I want a new leaf,” he said,</a:t>
            </a:r>
            <a:br>
              <a:rPr lang="en-US" sz="3600" i="1" dirty="0"/>
            </a:br>
            <a:r>
              <a:rPr lang="en-US" sz="3600" i="1" dirty="0"/>
              <a:t>—“I have spoiled this one.”</a:t>
            </a:r>
            <a:br>
              <a:rPr lang="en-US" sz="3600" i="1" dirty="0"/>
            </a:br>
            <a:r>
              <a:rPr lang="en-US" sz="3600" i="1" dirty="0"/>
              <a:t>I took the old leaf, stained and blotted,</a:t>
            </a:r>
            <a:br>
              <a:rPr lang="en-US" sz="3600" i="1" dirty="0"/>
            </a:br>
            <a:r>
              <a:rPr lang="en-US" sz="3600" i="1" dirty="0"/>
              <a:t>And gave him a new one all unspotted,</a:t>
            </a:r>
            <a:br>
              <a:rPr lang="en-US" sz="3600" i="1" dirty="0"/>
            </a:br>
            <a:r>
              <a:rPr lang="en-US" sz="3600" i="1" dirty="0"/>
              <a:t>—And into his sad eyes smiled,</a:t>
            </a:r>
            <a:br>
              <a:rPr lang="en-US" sz="3600" i="1" dirty="0"/>
            </a:br>
            <a:r>
              <a:rPr lang="en-US" sz="3600" i="1" dirty="0"/>
              <a:t>—“Do better, now, my child.”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2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712527"/>
          </a:xfrm>
        </p:spPr>
        <p:txBody>
          <a:bodyPr>
            <a:normAutofit/>
          </a:bodyPr>
          <a:lstStyle/>
          <a:p>
            <a:endParaRPr lang="en-US" sz="3600" i="1" dirty="0" smtClean="0"/>
          </a:p>
          <a:p>
            <a:endParaRPr lang="en-US" sz="3600" i="1" dirty="0"/>
          </a:p>
          <a:p>
            <a:r>
              <a:rPr lang="en-US" sz="3600" i="1" dirty="0" smtClean="0"/>
              <a:t>I </a:t>
            </a:r>
            <a:r>
              <a:rPr lang="en-US" sz="3600" i="1" dirty="0"/>
              <a:t>went to the throne with a quivering soul—</a:t>
            </a:r>
            <a:br>
              <a:rPr lang="en-US" sz="3600" i="1" dirty="0"/>
            </a:br>
            <a:r>
              <a:rPr lang="en-US" sz="3600" i="1" dirty="0"/>
              <a:t>—The Old Year was done.</a:t>
            </a:r>
            <a:br>
              <a:rPr lang="en-US" sz="3600" i="1" dirty="0"/>
            </a:br>
            <a:r>
              <a:rPr lang="en-US" sz="3600" i="1" dirty="0"/>
              <a:t>“Dear Father, hast Thou a new leaf for me?</a:t>
            </a:r>
            <a:br>
              <a:rPr lang="en-US" sz="3600" i="1" dirty="0"/>
            </a:br>
            <a:r>
              <a:rPr lang="en-US" sz="3600" i="1" dirty="0"/>
              <a:t>—I have spoiled this one.”</a:t>
            </a:r>
            <a:br>
              <a:rPr lang="en-US" sz="3600" i="1" dirty="0"/>
            </a:br>
            <a:r>
              <a:rPr lang="en-US" sz="3600" i="1" dirty="0"/>
              <a:t>He took the old leaf, stained and blotted,</a:t>
            </a:r>
            <a:br>
              <a:rPr lang="en-US" sz="3600" i="1" dirty="0"/>
            </a:br>
            <a:r>
              <a:rPr lang="en-US" sz="3600" i="1" dirty="0"/>
              <a:t>And gave me a new one all unspotted,</a:t>
            </a:r>
            <a:br>
              <a:rPr lang="en-US" sz="3600" i="1" dirty="0"/>
            </a:br>
            <a:r>
              <a:rPr lang="en-US" sz="3600" i="1" dirty="0"/>
              <a:t>—And into my sad heart smiled,</a:t>
            </a:r>
            <a:br>
              <a:rPr lang="en-US" sz="3600" i="1" dirty="0"/>
            </a:br>
            <a:r>
              <a:rPr lang="en-US" sz="3600" i="1" dirty="0"/>
              <a:t>—“Do better, now, my child.”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127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Swiftly We’re Turning </a:t>
            </a:r>
            <a:br>
              <a:rPr lang="en-US" sz="6600" b="1" dirty="0" smtClean="0"/>
            </a:br>
            <a:r>
              <a:rPr lang="en-US" sz="6600" b="1" dirty="0" smtClean="0"/>
              <a:t>Life’s Daily Pages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Psalm 90:1-12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0470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biblical question?   </a:t>
            </a:r>
            <a:r>
              <a:rPr lang="en-US" b="1" u="sng" dirty="0" smtClean="0">
                <a:solidFill>
                  <a:srgbClr val="FF0000"/>
                </a:solidFill>
              </a:rPr>
              <a:t>What is your life?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Eccl. 7:8  </a:t>
            </a:r>
          </a:p>
          <a:p>
            <a:r>
              <a:rPr lang="en-US" sz="4800" b="1" dirty="0" smtClean="0"/>
              <a:t>“Better is the end of a thing than the beginning thereof: and the patient in spirit is better than the proud in spirit.”</a:t>
            </a:r>
            <a:endParaRPr lang="en-US" sz="4800" b="1" u="sng" dirty="0"/>
          </a:p>
        </p:txBody>
      </p:sp>
    </p:spTree>
    <p:extLst>
      <p:ext uri="{BB962C8B-B14F-4D97-AF65-F5344CB8AC3E}">
        <p14:creationId xmlns:p14="http://schemas.microsoft.com/office/powerpoint/2010/main" val="13769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95018" cy="6858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Psalm 90:1-12 </a:t>
            </a:r>
          </a:p>
          <a:p>
            <a:r>
              <a:rPr lang="en-US" sz="3600" dirty="0" smtClean="0"/>
              <a:t>1  0 Lord, thou hast been our dwelling place in all </a:t>
            </a:r>
            <a:r>
              <a:rPr lang="en-US" sz="3600" b="1" dirty="0" smtClean="0"/>
              <a:t>generations.</a:t>
            </a:r>
          </a:p>
          <a:p>
            <a:r>
              <a:rPr lang="en-US" sz="3600" baseline="30000" dirty="0" smtClean="0"/>
              <a:t>2 </a:t>
            </a:r>
            <a:r>
              <a:rPr lang="en-US" sz="3600" dirty="0" smtClean="0"/>
              <a:t>Before the mountains were brought forth, or ever thou </a:t>
            </a:r>
            <a:r>
              <a:rPr lang="en-US" sz="3600" dirty="0" err="1" smtClean="0"/>
              <a:t>hadst</a:t>
            </a:r>
            <a:r>
              <a:rPr lang="en-US" sz="3600" dirty="0" smtClean="0"/>
              <a:t> formed the earth and the world, even from </a:t>
            </a:r>
            <a:r>
              <a:rPr lang="en-US" sz="3600" b="1" dirty="0" smtClean="0"/>
              <a:t>everlasting</a:t>
            </a:r>
            <a:r>
              <a:rPr lang="en-US" sz="3600" dirty="0" smtClean="0"/>
              <a:t> to </a:t>
            </a:r>
            <a:r>
              <a:rPr lang="en-US" sz="3600" b="1" dirty="0" smtClean="0"/>
              <a:t>everlasting</a:t>
            </a:r>
            <a:r>
              <a:rPr lang="en-US" sz="3600" dirty="0" smtClean="0"/>
              <a:t>, thou art God.</a:t>
            </a:r>
          </a:p>
          <a:p>
            <a:r>
              <a:rPr lang="en-US" sz="3600" baseline="30000" dirty="0" smtClean="0"/>
              <a:t>3 </a:t>
            </a:r>
            <a:r>
              <a:rPr lang="en-US" sz="3600" dirty="0" smtClean="0"/>
              <a:t>Thou </a:t>
            </a:r>
            <a:r>
              <a:rPr lang="en-US" sz="3600" dirty="0" err="1" smtClean="0"/>
              <a:t>turnest</a:t>
            </a:r>
            <a:r>
              <a:rPr lang="en-US" sz="3600" dirty="0" smtClean="0"/>
              <a:t> man to destruction; and </a:t>
            </a:r>
            <a:r>
              <a:rPr lang="en-US" sz="3600" dirty="0" err="1" smtClean="0"/>
              <a:t>sayest</a:t>
            </a:r>
            <a:r>
              <a:rPr lang="en-US" sz="3600" dirty="0" smtClean="0"/>
              <a:t>, Return, ye children of men.</a:t>
            </a:r>
          </a:p>
          <a:p>
            <a:r>
              <a:rPr lang="en-US" sz="3600" baseline="30000" dirty="0" smtClean="0"/>
              <a:t>4 </a:t>
            </a:r>
            <a:r>
              <a:rPr lang="en-US" sz="3600" dirty="0" smtClean="0"/>
              <a:t>For a thousand </a:t>
            </a:r>
            <a:r>
              <a:rPr lang="en-US" sz="3600" b="1" dirty="0" smtClean="0"/>
              <a:t>years</a:t>
            </a:r>
            <a:r>
              <a:rPr lang="en-US" sz="3600" dirty="0" smtClean="0"/>
              <a:t> in thy sight are but as </a:t>
            </a:r>
            <a:r>
              <a:rPr lang="en-US" sz="3600" b="1" dirty="0" smtClean="0"/>
              <a:t>yesterday </a:t>
            </a:r>
            <a:r>
              <a:rPr lang="en-US" sz="3600" dirty="0" smtClean="0"/>
              <a:t>when it is past, and as a watch in the</a:t>
            </a:r>
            <a:r>
              <a:rPr lang="en-US" sz="3600" b="1" dirty="0" smtClean="0"/>
              <a:t> night</a:t>
            </a:r>
            <a:r>
              <a:rPr lang="en-US" sz="3600" dirty="0" smtClean="0"/>
              <a:t>.</a:t>
            </a:r>
          </a:p>
          <a:p>
            <a:r>
              <a:rPr lang="en-US" sz="3600" baseline="30000" dirty="0" smtClean="0"/>
              <a:t>5 </a:t>
            </a:r>
            <a:r>
              <a:rPr lang="en-US" sz="3600" dirty="0" smtClean="0"/>
              <a:t>Thou </a:t>
            </a:r>
            <a:r>
              <a:rPr lang="en-US" sz="3600" dirty="0" err="1" smtClean="0"/>
              <a:t>carriest</a:t>
            </a:r>
            <a:r>
              <a:rPr lang="en-US" sz="3600" dirty="0" smtClean="0"/>
              <a:t> them away as with a flood; they are as a sleep: in the </a:t>
            </a:r>
            <a:r>
              <a:rPr lang="en-US" sz="3600" b="1" dirty="0" smtClean="0"/>
              <a:t>morning</a:t>
            </a:r>
            <a:r>
              <a:rPr lang="en-US" sz="3600" dirty="0" smtClean="0"/>
              <a:t> they are like grass which </a:t>
            </a:r>
            <a:r>
              <a:rPr lang="en-US" sz="3600" dirty="0" err="1" smtClean="0"/>
              <a:t>groweth</a:t>
            </a:r>
            <a:r>
              <a:rPr lang="en-US" sz="3600" dirty="0" smtClean="0"/>
              <a:t> 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4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46" y="142298"/>
            <a:ext cx="12091554" cy="6715702"/>
          </a:xfrm>
        </p:spPr>
        <p:txBody>
          <a:bodyPr>
            <a:normAutofit lnSpcReduction="10000"/>
          </a:bodyPr>
          <a:lstStyle/>
          <a:p>
            <a:r>
              <a:rPr lang="en-US" sz="3600" baseline="30000" dirty="0" smtClean="0"/>
              <a:t>6 </a:t>
            </a:r>
            <a:r>
              <a:rPr lang="en-US" sz="3600" dirty="0" smtClean="0"/>
              <a:t>In the morning it </a:t>
            </a:r>
            <a:r>
              <a:rPr lang="en-US" sz="3600" dirty="0" err="1" smtClean="0"/>
              <a:t>flourisheth</a:t>
            </a:r>
            <a:r>
              <a:rPr lang="en-US" sz="3600" dirty="0" smtClean="0"/>
              <a:t>, and </a:t>
            </a:r>
            <a:r>
              <a:rPr lang="en-US" sz="3600" dirty="0" err="1" smtClean="0"/>
              <a:t>groweth</a:t>
            </a:r>
            <a:r>
              <a:rPr lang="en-US" sz="3600" dirty="0" smtClean="0"/>
              <a:t> up; in the evening it is cut down, and withereth.</a:t>
            </a:r>
            <a:r>
              <a:rPr lang="en-US" sz="3600" baseline="30000" dirty="0" smtClean="0"/>
              <a:t>7 </a:t>
            </a:r>
            <a:r>
              <a:rPr lang="en-US" sz="3600" dirty="0" smtClean="0"/>
              <a:t>For we are consumed by thine anger, and by thy wrath are we troubled.</a:t>
            </a:r>
            <a:r>
              <a:rPr lang="en-US" sz="3600" baseline="30000" dirty="0" smtClean="0"/>
              <a:t>8 </a:t>
            </a:r>
            <a:r>
              <a:rPr lang="en-US" sz="3600" dirty="0" smtClean="0"/>
              <a:t>Thou hast set our iniquities before thee, our secret sins in the light of thy countenance.</a:t>
            </a:r>
            <a:r>
              <a:rPr lang="en-US" sz="3600" baseline="30000" dirty="0" smtClean="0"/>
              <a:t>9 </a:t>
            </a:r>
            <a:r>
              <a:rPr lang="en-US" sz="3600" dirty="0" smtClean="0"/>
              <a:t>For all our days are passed away in thy wrath: we spend our years as a tale that is told.</a:t>
            </a:r>
          </a:p>
          <a:p>
            <a:r>
              <a:rPr lang="en-US" sz="3600" b="1" baseline="30000" dirty="0" smtClean="0"/>
              <a:t>10 </a:t>
            </a:r>
            <a:r>
              <a:rPr lang="en-US" sz="3600" b="1" dirty="0" smtClean="0"/>
              <a:t>The days of our years are threescore years and ten; and if by reason of strength they be fourscore years, yet is their strength </a:t>
            </a:r>
            <a:r>
              <a:rPr lang="en-US" sz="3600" b="1" dirty="0" err="1" smtClean="0"/>
              <a:t>labour</a:t>
            </a:r>
            <a:r>
              <a:rPr lang="en-US" sz="3600" b="1" dirty="0" smtClean="0"/>
              <a:t> and sorrow; for it is soon cut off, and we fly away.</a:t>
            </a:r>
          </a:p>
          <a:p>
            <a:r>
              <a:rPr lang="en-US" sz="3600" baseline="30000" dirty="0" smtClean="0"/>
              <a:t>11 </a:t>
            </a:r>
            <a:r>
              <a:rPr lang="en-US" sz="3600" dirty="0" smtClean="0"/>
              <a:t>Who </a:t>
            </a:r>
            <a:r>
              <a:rPr lang="en-US" sz="3600" dirty="0" err="1" smtClean="0"/>
              <a:t>knoweth</a:t>
            </a:r>
            <a:r>
              <a:rPr lang="en-US" sz="3600" dirty="0" smtClean="0"/>
              <a:t> the power of thine anger? even according to thy fear, so is thy wrath.</a:t>
            </a:r>
          </a:p>
          <a:p>
            <a:r>
              <a:rPr lang="en-US" sz="3600" b="1" baseline="30000" dirty="0" smtClean="0">
                <a:solidFill>
                  <a:srgbClr val="FF0000"/>
                </a:solidFill>
              </a:rPr>
              <a:t>12 </a:t>
            </a:r>
            <a:r>
              <a:rPr lang="en-US" sz="3600" b="1" dirty="0" smtClean="0">
                <a:solidFill>
                  <a:srgbClr val="FF0000"/>
                </a:solidFill>
              </a:rPr>
              <a:t>So 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teach us </a:t>
            </a:r>
            <a:r>
              <a:rPr lang="en-US" sz="3600" b="1" dirty="0" smtClean="0">
                <a:solidFill>
                  <a:srgbClr val="FF0000"/>
                </a:solidFill>
              </a:rPr>
              <a:t>to 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number our days</a:t>
            </a:r>
            <a:r>
              <a:rPr lang="en-US" sz="3600" b="1" dirty="0" smtClean="0">
                <a:solidFill>
                  <a:srgbClr val="FF0000"/>
                </a:solidFill>
              </a:rPr>
              <a:t>, that we may 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apply our hearts unto wisdom</a:t>
            </a:r>
            <a:r>
              <a:rPr lang="en-US" sz="36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9724"/>
            <a:ext cx="12192000" cy="6518275"/>
          </a:xfrm>
        </p:spPr>
        <p:txBody>
          <a:bodyPr>
            <a:norm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This year is almost gone.  In just a few days, we will bring </a:t>
            </a:r>
          </a:p>
          <a:p>
            <a:r>
              <a:rPr lang="en-US" sz="4800" dirty="0" smtClean="0"/>
              <a:t>To a close 2019.   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 The grains of sand on the hour glass for</a:t>
            </a:r>
          </a:p>
          <a:p>
            <a:r>
              <a:rPr lang="en-US" sz="4800" dirty="0" smtClean="0"/>
              <a:t>This year are rapidly pouring through. 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4911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90500" y="0"/>
            <a:ext cx="12112336" cy="6574993"/>
          </a:xfrm>
        </p:spPr>
        <p:txBody>
          <a:bodyPr>
            <a:normAutofit fontScale="92500" lnSpcReduction="10000"/>
          </a:bodyPr>
          <a:lstStyle/>
          <a:p>
            <a:endParaRPr lang="en-US" sz="6000" b="1" dirty="0" smtClean="0"/>
          </a:p>
          <a:p>
            <a:r>
              <a:rPr lang="en-US" sz="6000" b="1" dirty="0" smtClean="0"/>
              <a:t>3 Things So Important to Us All</a:t>
            </a:r>
          </a:p>
          <a:p>
            <a:endParaRPr lang="en-US" sz="6000" b="1" dirty="0"/>
          </a:p>
          <a:p>
            <a:r>
              <a:rPr lang="en-US" sz="6000" b="1" dirty="0" smtClean="0"/>
              <a:t>Psalm 90:12 </a:t>
            </a:r>
          </a:p>
          <a:p>
            <a:r>
              <a:rPr lang="en-US" sz="6000" b="1" baseline="30000" dirty="0" smtClean="0">
                <a:solidFill>
                  <a:srgbClr val="FF0000"/>
                </a:solidFill>
              </a:rPr>
              <a:t>12    (1)  </a:t>
            </a:r>
            <a:r>
              <a:rPr lang="en-US" sz="6000" b="1" dirty="0" smtClean="0">
                <a:solidFill>
                  <a:srgbClr val="FF0000"/>
                </a:solidFill>
              </a:rPr>
              <a:t>So </a:t>
            </a:r>
            <a:r>
              <a:rPr lang="en-US" sz="6000" b="1" u="sng" dirty="0" smtClean="0">
                <a:solidFill>
                  <a:schemeClr val="accent6">
                    <a:lumMod val="50000"/>
                  </a:schemeClr>
                </a:solidFill>
              </a:rPr>
              <a:t>teach us  (2) </a:t>
            </a:r>
            <a:r>
              <a:rPr lang="en-US" sz="6000" b="1" dirty="0" smtClean="0">
                <a:solidFill>
                  <a:srgbClr val="FF0000"/>
                </a:solidFill>
              </a:rPr>
              <a:t>to </a:t>
            </a:r>
            <a:r>
              <a:rPr lang="en-US" sz="6000" b="1" u="sng" dirty="0" smtClean="0">
                <a:solidFill>
                  <a:schemeClr val="accent6">
                    <a:lumMod val="50000"/>
                  </a:schemeClr>
                </a:solidFill>
              </a:rPr>
              <a:t>number our days</a:t>
            </a:r>
            <a:r>
              <a:rPr lang="en-US" sz="6000" b="1" dirty="0" smtClean="0">
                <a:solidFill>
                  <a:srgbClr val="FF0000"/>
                </a:solidFill>
              </a:rPr>
              <a:t>, that we may (3) </a:t>
            </a:r>
            <a:r>
              <a:rPr lang="en-US" sz="6000" b="1" u="sng" dirty="0" smtClean="0">
                <a:solidFill>
                  <a:schemeClr val="accent6">
                    <a:lumMod val="50000"/>
                  </a:schemeClr>
                </a:solidFill>
              </a:rPr>
              <a:t>apply our hearts unto wisdom</a:t>
            </a:r>
            <a:r>
              <a:rPr lang="en-US" sz="60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6000" b="1" dirty="0" smtClean="0"/>
              <a:t>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6347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908"/>
            <a:ext cx="12095018" cy="6681355"/>
          </a:xfrm>
        </p:spPr>
        <p:txBody>
          <a:bodyPr>
            <a:normAutofit fontScale="92500" lnSpcReduction="10000"/>
          </a:bodyPr>
          <a:lstStyle/>
          <a:p>
            <a:r>
              <a:rPr lang="en-US" baseline="30000" dirty="0" smtClean="0"/>
              <a:t>12 </a:t>
            </a:r>
          </a:p>
          <a:p>
            <a:r>
              <a:rPr lang="en-US" sz="6000" b="1" baseline="30000" dirty="0"/>
              <a:t> </a:t>
            </a:r>
            <a:r>
              <a:rPr lang="en-US" sz="7200" b="1" baseline="30000" dirty="0" smtClean="0"/>
              <a:t>1</a:t>
            </a:r>
            <a:r>
              <a:rPr lang="en-US" sz="6000" b="1" baseline="30000" dirty="0" smtClean="0"/>
              <a:t>.</a:t>
            </a:r>
            <a:r>
              <a:rPr lang="en-US" sz="6000" b="1" dirty="0" smtClean="0"/>
              <a:t> </a:t>
            </a:r>
            <a:r>
              <a:rPr lang="en-US" sz="6000" b="1" baseline="30000" dirty="0" smtClean="0"/>
              <a:t>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teach us..  Psalm 90:12</a:t>
            </a:r>
          </a:p>
          <a:p>
            <a:r>
              <a:rPr lang="en-US" sz="6000" b="1" dirty="0"/>
              <a:t> </a:t>
            </a:r>
            <a:r>
              <a:rPr lang="en-US" sz="6000" b="1" dirty="0" smtClean="0"/>
              <a:t>    We need </a:t>
            </a:r>
            <a:r>
              <a:rPr lang="en-US" sz="60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Education…</a:t>
            </a:r>
          </a:p>
          <a:p>
            <a:r>
              <a:rPr lang="en-US" sz="6000" b="1" dirty="0"/>
              <a:t> </a:t>
            </a:r>
            <a:r>
              <a:rPr lang="en-US" sz="6000" b="1" dirty="0" smtClean="0"/>
              <a:t>    Matt. 28:18-20</a:t>
            </a:r>
          </a:p>
          <a:p>
            <a:r>
              <a:rPr lang="en-US" sz="6000" b="1" dirty="0"/>
              <a:t> </a:t>
            </a:r>
            <a:r>
              <a:rPr lang="en-US" sz="6000" b="1" dirty="0" smtClean="0"/>
              <a:t>           “</a:t>
            </a:r>
            <a:r>
              <a:rPr lang="en-US" sz="6000" b="1" dirty="0" err="1" smtClean="0"/>
              <a:t>understandest</a:t>
            </a:r>
            <a:r>
              <a:rPr lang="en-US" sz="6000" b="1" dirty="0" smtClean="0"/>
              <a:t> thou what thou</a:t>
            </a:r>
          </a:p>
          <a:p>
            <a:r>
              <a:rPr lang="en-US" sz="6000" b="1" dirty="0" err="1" smtClean="0"/>
              <a:t>Readest</a:t>
            </a:r>
            <a:r>
              <a:rPr lang="en-US" sz="6000" b="1" dirty="0" smtClean="0"/>
              <a:t>?”  How can I, except someone </a:t>
            </a:r>
          </a:p>
          <a:p>
            <a:r>
              <a:rPr lang="en-US" sz="6000" b="1" dirty="0" smtClean="0"/>
              <a:t>Guide (teach)   me.   Philip and Ethiopian Eunuch. Acts 8:31   </a:t>
            </a:r>
          </a:p>
          <a:p>
            <a:r>
              <a:rPr lang="en-US" sz="6000" b="1" dirty="0"/>
              <a:t> </a:t>
            </a:r>
            <a:r>
              <a:rPr lang="en-US" sz="6000" b="1" dirty="0" smtClean="0"/>
              <a:t>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77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54" y="0"/>
            <a:ext cx="12101946" cy="6858000"/>
          </a:xfrm>
        </p:spPr>
        <p:txBody>
          <a:bodyPr>
            <a:normAutofit fontScale="92500" lnSpcReduction="20000"/>
          </a:bodyPr>
          <a:lstStyle/>
          <a:p>
            <a:endParaRPr lang="en-US" sz="4000" dirty="0" smtClean="0"/>
          </a:p>
          <a:p>
            <a:r>
              <a:rPr lang="en-US" sz="4000" b="1" dirty="0" smtClean="0"/>
              <a:t>Acts 8:35  Then Philip opened his mouth, and</a:t>
            </a:r>
          </a:p>
          <a:p>
            <a:r>
              <a:rPr lang="en-US" sz="4000" b="1" dirty="0" smtClean="0"/>
              <a:t>Began at the same scripture, and </a:t>
            </a:r>
            <a:r>
              <a:rPr lang="en-US" sz="4000" b="1" u="sng" dirty="0" smtClean="0"/>
              <a:t>preached</a:t>
            </a:r>
            <a:r>
              <a:rPr lang="en-US" sz="4000" b="1" dirty="0" smtClean="0"/>
              <a:t> unto</a:t>
            </a:r>
          </a:p>
          <a:p>
            <a:r>
              <a:rPr lang="en-US" sz="4000" b="1" dirty="0" smtClean="0"/>
              <a:t>Him Jesus.  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Rom.1:16 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Mark 16:15-16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2 Tim. 4:2-4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I Cor. 2:2  For I determined not to know anything</a:t>
            </a:r>
          </a:p>
          <a:p>
            <a:r>
              <a:rPr lang="en-US" sz="4000" dirty="0" smtClean="0"/>
              <a:t>Among you , save Jesus Christ, and Him crucified.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2 Cor. 4:5  For we preach not ourselves, but Christ Jesus </a:t>
            </a:r>
          </a:p>
          <a:p>
            <a:r>
              <a:rPr lang="en-US" sz="4000" dirty="0" smtClean="0"/>
              <a:t>The Lord; and ourselves your servants for Jesus sake.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7969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7598</TotalTime>
  <Words>613</Words>
  <Application>Microsoft Office PowerPoint</Application>
  <PresentationFormat>Widescreen</PresentationFormat>
  <Paragraphs>140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A biblical question?   What is your life?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Swiftly We’re Turning  Life’s Daily Pages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Swiftly We’re Turning  Life’s Daily Pages</dc:title>
  <dc:creator>mac</dc:creator>
  <cp:lastModifiedBy>Eddie Gooch</cp:lastModifiedBy>
  <cp:revision>23</cp:revision>
  <dcterms:created xsi:type="dcterms:W3CDTF">2019-12-23T20:31:41Z</dcterms:created>
  <dcterms:modified xsi:type="dcterms:W3CDTF">2019-12-29T15:27:47Z</dcterms:modified>
</cp:coreProperties>
</file>