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95" r:id="rId2"/>
    <p:sldId id="296" r:id="rId3"/>
    <p:sldId id="256" r:id="rId4"/>
    <p:sldId id="294" r:id="rId5"/>
    <p:sldId id="257" r:id="rId6"/>
    <p:sldId id="261" r:id="rId7"/>
    <p:sldId id="264" r:id="rId8"/>
    <p:sldId id="265" r:id="rId9"/>
    <p:sldId id="266" r:id="rId10"/>
    <p:sldId id="268" r:id="rId11"/>
    <p:sldId id="270" r:id="rId12"/>
    <p:sldId id="272" r:id="rId13"/>
    <p:sldId id="274" r:id="rId14"/>
    <p:sldId id="277" r:id="rId15"/>
    <p:sldId id="280" r:id="rId16"/>
    <p:sldId id="284" r:id="rId17"/>
    <p:sldId id="285" r:id="rId18"/>
    <p:sldId id="286" r:id="rId19"/>
    <p:sldId id="28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6101" autoAdjust="0"/>
  </p:normalViewPr>
  <p:slideViewPr>
    <p:cSldViewPr snapToGrid="0">
      <p:cViewPr varScale="1">
        <p:scale>
          <a:sx n="99" d="100"/>
          <a:sy n="99" d="100"/>
        </p:scale>
        <p:origin x="270"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75301D-3FC0-4325-8ADD-5FB2ED90664E}"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1646-81C8-4C29-9ADA-6235A561A315}"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33636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75301D-3FC0-4325-8ADD-5FB2ED90664E}"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1646-81C8-4C29-9ADA-6235A561A315}" type="slidenum">
              <a:rPr lang="en-US" smtClean="0"/>
              <a:t>‹#›</a:t>
            </a:fld>
            <a:endParaRPr lang="en-US"/>
          </a:p>
        </p:txBody>
      </p:sp>
    </p:spTree>
    <p:extLst>
      <p:ext uri="{BB962C8B-B14F-4D97-AF65-F5344CB8AC3E}">
        <p14:creationId xmlns:p14="http://schemas.microsoft.com/office/powerpoint/2010/main" val="3739974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75301D-3FC0-4325-8ADD-5FB2ED90664E}"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1646-81C8-4C29-9ADA-6235A561A315}" type="slidenum">
              <a:rPr lang="en-US" smtClean="0"/>
              <a:t>‹#›</a:t>
            </a:fld>
            <a:endParaRPr lang="en-US"/>
          </a:p>
        </p:txBody>
      </p:sp>
    </p:spTree>
    <p:extLst>
      <p:ext uri="{BB962C8B-B14F-4D97-AF65-F5344CB8AC3E}">
        <p14:creationId xmlns:p14="http://schemas.microsoft.com/office/powerpoint/2010/main" val="370239309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75301D-3FC0-4325-8ADD-5FB2ED90664E}"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1646-81C8-4C29-9ADA-6235A561A315}" type="slidenum">
              <a:rPr lang="en-US" smtClean="0"/>
              <a:t>‹#›</a:t>
            </a:fld>
            <a:endParaRPr lang="en-US"/>
          </a:p>
        </p:txBody>
      </p:sp>
    </p:spTree>
    <p:extLst>
      <p:ext uri="{BB962C8B-B14F-4D97-AF65-F5344CB8AC3E}">
        <p14:creationId xmlns:p14="http://schemas.microsoft.com/office/powerpoint/2010/main" val="203415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75301D-3FC0-4325-8ADD-5FB2ED90664E}" type="datetimeFigureOut">
              <a:rPr lang="en-US" smtClean="0"/>
              <a:t>8/11/2019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11646-81C8-4C29-9ADA-6235A561A315}"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2815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75301D-3FC0-4325-8ADD-5FB2ED90664E}"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11646-81C8-4C29-9ADA-6235A561A315}" type="slidenum">
              <a:rPr lang="en-US" smtClean="0"/>
              <a:t>‹#›</a:t>
            </a:fld>
            <a:endParaRPr lang="en-US"/>
          </a:p>
        </p:txBody>
      </p:sp>
    </p:spTree>
    <p:extLst>
      <p:ext uri="{BB962C8B-B14F-4D97-AF65-F5344CB8AC3E}">
        <p14:creationId xmlns:p14="http://schemas.microsoft.com/office/powerpoint/2010/main" val="3902040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75301D-3FC0-4325-8ADD-5FB2ED90664E}" type="datetimeFigureOut">
              <a:rPr lang="en-US" smtClean="0"/>
              <a:t>8/11/2019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711646-81C8-4C29-9ADA-6235A561A315}" type="slidenum">
              <a:rPr lang="en-US" smtClean="0"/>
              <a:t>‹#›</a:t>
            </a:fld>
            <a:endParaRPr lang="en-US"/>
          </a:p>
        </p:txBody>
      </p:sp>
    </p:spTree>
    <p:extLst>
      <p:ext uri="{BB962C8B-B14F-4D97-AF65-F5344CB8AC3E}">
        <p14:creationId xmlns:p14="http://schemas.microsoft.com/office/powerpoint/2010/main" val="196649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75301D-3FC0-4325-8ADD-5FB2ED90664E}" type="datetimeFigureOut">
              <a:rPr lang="en-US" smtClean="0"/>
              <a:t>8/11/2019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711646-81C8-4C29-9ADA-6235A561A315}" type="slidenum">
              <a:rPr lang="en-US" smtClean="0"/>
              <a:t>‹#›</a:t>
            </a:fld>
            <a:endParaRPr lang="en-US"/>
          </a:p>
        </p:txBody>
      </p:sp>
    </p:spTree>
    <p:extLst>
      <p:ext uri="{BB962C8B-B14F-4D97-AF65-F5344CB8AC3E}">
        <p14:creationId xmlns:p14="http://schemas.microsoft.com/office/powerpoint/2010/main" val="999268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675301D-3FC0-4325-8ADD-5FB2ED90664E}" type="datetimeFigureOut">
              <a:rPr lang="en-US" smtClean="0"/>
              <a:t>8/11/2019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A711646-81C8-4C29-9ADA-6235A561A315}" type="slidenum">
              <a:rPr lang="en-US" smtClean="0"/>
              <a:t>‹#›</a:t>
            </a:fld>
            <a:endParaRPr lang="en-US"/>
          </a:p>
        </p:txBody>
      </p:sp>
    </p:spTree>
    <p:extLst>
      <p:ext uri="{BB962C8B-B14F-4D97-AF65-F5344CB8AC3E}">
        <p14:creationId xmlns:p14="http://schemas.microsoft.com/office/powerpoint/2010/main" val="194859581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675301D-3FC0-4325-8ADD-5FB2ED90664E}" type="datetimeFigureOut">
              <a:rPr lang="en-US" smtClean="0"/>
              <a:t>8/11/2019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711646-81C8-4C29-9ADA-6235A561A315}" type="slidenum">
              <a:rPr lang="en-US" smtClean="0"/>
              <a:t>‹#›</a:t>
            </a:fld>
            <a:endParaRPr lang="en-US"/>
          </a:p>
        </p:txBody>
      </p:sp>
    </p:spTree>
    <p:extLst>
      <p:ext uri="{BB962C8B-B14F-4D97-AF65-F5344CB8AC3E}">
        <p14:creationId xmlns:p14="http://schemas.microsoft.com/office/powerpoint/2010/main" val="772708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75301D-3FC0-4325-8ADD-5FB2ED90664E}" type="datetimeFigureOut">
              <a:rPr lang="en-US" smtClean="0"/>
              <a:t>8/11/2019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11646-81C8-4C29-9ADA-6235A561A315}" type="slidenum">
              <a:rPr lang="en-US" smtClean="0"/>
              <a:t>‹#›</a:t>
            </a:fld>
            <a:endParaRPr lang="en-US"/>
          </a:p>
        </p:txBody>
      </p:sp>
    </p:spTree>
    <p:extLst>
      <p:ext uri="{BB962C8B-B14F-4D97-AF65-F5344CB8AC3E}">
        <p14:creationId xmlns:p14="http://schemas.microsoft.com/office/powerpoint/2010/main" val="1670081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675301D-3FC0-4325-8ADD-5FB2ED90664E}" type="datetimeFigureOut">
              <a:rPr lang="en-US" smtClean="0"/>
              <a:t>8/11/2019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A711646-81C8-4C29-9ADA-6235A561A315}"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736109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8FBB8-63FD-4D07-95AA-A19CC84069A9}"/>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60342FF0-5B41-4124-A230-1CA509ABF60F}"/>
              </a:ext>
            </a:extLst>
          </p:cNvPr>
          <p:cNvSpPr>
            <a:spLocks noGrp="1"/>
          </p:cNvSpPr>
          <p:nvPr>
            <p:ph type="subTitle" idx="1"/>
          </p:nvPr>
        </p:nvSpPr>
        <p:spPr/>
        <p:txBody>
          <a:bodyPr/>
          <a:lstStyle/>
          <a:p>
            <a:endParaRPr lang="en-US"/>
          </a:p>
        </p:txBody>
      </p:sp>
      <p:sp>
        <p:nvSpPr>
          <p:cNvPr id="4" name="Rectangle 3">
            <a:extLst>
              <a:ext uri="{FF2B5EF4-FFF2-40B4-BE49-F238E27FC236}">
                <a16:creationId xmlns:a16="http://schemas.microsoft.com/office/drawing/2014/main" id="{63DB4A31-E23B-4F08-A097-D93DF638517E}"/>
              </a:ext>
            </a:extLst>
          </p:cNvPr>
          <p:cNvSpPr/>
          <p:nvPr/>
        </p:nvSpPr>
        <p:spPr>
          <a:xfrm>
            <a:off x="-121298" y="0"/>
            <a:ext cx="9442580" cy="71192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94181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spc="0" dirty="0">
                <a:solidFill>
                  <a:prstClr val="black"/>
                </a:solidFill>
                <a:latin typeface="Calibri" panose="020F0502020204030204"/>
                <a:ea typeface="+mn-ea"/>
                <a:cs typeface="+mn-cs"/>
              </a:rPr>
              <a:t>labor of love</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1 Thessalonians 4:9-10 (NKJV)</a:t>
            </a:r>
          </a:p>
          <a:p>
            <a:r>
              <a:rPr lang="en-US" sz="2800" dirty="0">
                <a:solidFill>
                  <a:schemeClr val="tx1"/>
                </a:solidFill>
              </a:rPr>
              <a:t>9 But concerning brotherly love you have no need that I should write to you, for you yourselves are taught by God to love one another; 10 and indeed you do so toward all the brethren who are in all Macedonia. But we urge you, brethren, that you increase more and more; </a:t>
            </a:r>
          </a:p>
        </p:txBody>
      </p:sp>
    </p:spTree>
    <p:extLst>
      <p:ext uri="{BB962C8B-B14F-4D97-AF65-F5344CB8AC3E}">
        <p14:creationId xmlns:p14="http://schemas.microsoft.com/office/powerpoint/2010/main" val="744960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spc="0" dirty="0">
                <a:solidFill>
                  <a:prstClr val="black"/>
                </a:solidFill>
                <a:latin typeface="Calibri" panose="020F0502020204030204"/>
                <a:ea typeface="+mn-ea"/>
                <a:cs typeface="+mn-cs"/>
              </a:rPr>
              <a:t>labor of love</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John 13:34-35 (NKJV)</a:t>
            </a:r>
          </a:p>
          <a:p>
            <a:r>
              <a:rPr lang="en-US" sz="2800" dirty="0">
                <a:solidFill>
                  <a:schemeClr val="tx1"/>
                </a:solidFill>
              </a:rPr>
              <a:t>34 A new commandment I give to you, that you love one another; as I have loved you, that you also love one another. 35 By this all will know that you are My disciples, if you have love for one another.”</a:t>
            </a:r>
          </a:p>
        </p:txBody>
      </p:sp>
    </p:spTree>
    <p:extLst>
      <p:ext uri="{BB962C8B-B14F-4D97-AF65-F5344CB8AC3E}">
        <p14:creationId xmlns:p14="http://schemas.microsoft.com/office/powerpoint/2010/main" val="971602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spc="0" dirty="0">
                <a:solidFill>
                  <a:prstClr val="black"/>
                </a:solidFill>
                <a:latin typeface="Calibri" panose="020F0502020204030204"/>
                <a:ea typeface="+mn-ea"/>
                <a:cs typeface="+mn-cs"/>
              </a:rPr>
              <a:t>labor of love</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1 John 3:18-19 (NKJV)</a:t>
            </a:r>
          </a:p>
          <a:p>
            <a:r>
              <a:rPr lang="en-US" sz="2800" dirty="0">
                <a:solidFill>
                  <a:schemeClr val="tx1"/>
                </a:solidFill>
              </a:rPr>
              <a:t>18 My little children, let us not love in word or in tongue, but in deed and in truth. 19 And by this we know that we are of the truth, and shall assure our hearts before Him.</a:t>
            </a:r>
          </a:p>
        </p:txBody>
      </p:sp>
    </p:spTree>
    <p:extLst>
      <p:ext uri="{BB962C8B-B14F-4D97-AF65-F5344CB8AC3E}">
        <p14:creationId xmlns:p14="http://schemas.microsoft.com/office/powerpoint/2010/main" val="925857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spc="0" dirty="0">
                <a:solidFill>
                  <a:prstClr val="black"/>
                </a:solidFill>
                <a:latin typeface="Calibri" panose="020F0502020204030204"/>
                <a:ea typeface="+mn-ea"/>
                <a:cs typeface="+mn-cs"/>
              </a:rPr>
              <a:t>patience of hope</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Romans 8:25 (NKJV)</a:t>
            </a:r>
          </a:p>
          <a:p>
            <a:r>
              <a:rPr lang="en-US" sz="2800" dirty="0">
                <a:solidFill>
                  <a:schemeClr val="tx1"/>
                </a:solidFill>
              </a:rPr>
              <a:t>25 But if we hope for what we do not see, we eagerly wait for it with perseverance.</a:t>
            </a:r>
          </a:p>
        </p:txBody>
      </p:sp>
    </p:spTree>
    <p:extLst>
      <p:ext uri="{BB962C8B-B14F-4D97-AF65-F5344CB8AC3E}">
        <p14:creationId xmlns:p14="http://schemas.microsoft.com/office/powerpoint/2010/main" val="3267704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spc="0" dirty="0">
                <a:solidFill>
                  <a:prstClr val="black"/>
                </a:solidFill>
                <a:latin typeface="Calibri" panose="020F0502020204030204"/>
                <a:ea typeface="+mn-ea"/>
                <a:cs typeface="+mn-cs"/>
              </a:rPr>
              <a:t>patience of hope</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1 Thessalonians 5:8  (NKJV)</a:t>
            </a:r>
          </a:p>
          <a:p>
            <a:r>
              <a:rPr lang="en-US" sz="2800" dirty="0">
                <a:solidFill>
                  <a:schemeClr val="tx1"/>
                </a:solidFill>
              </a:rPr>
              <a:t>8 But let us who are of the day be sober, putting on the breastplate of faith and love, and as a helmet the hope of salvation. </a:t>
            </a:r>
          </a:p>
        </p:txBody>
      </p:sp>
    </p:spTree>
    <p:extLst>
      <p:ext uri="{BB962C8B-B14F-4D97-AF65-F5344CB8AC3E}">
        <p14:creationId xmlns:p14="http://schemas.microsoft.com/office/powerpoint/2010/main" val="1545368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spc="0" dirty="0">
                <a:solidFill>
                  <a:prstClr val="black"/>
                </a:solidFill>
                <a:latin typeface="Calibri" panose="020F0502020204030204"/>
                <a:ea typeface="+mn-ea"/>
                <a:cs typeface="+mn-cs"/>
              </a:rPr>
              <a:t>patience of hope</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1 Peter 3:15  (NKJV)</a:t>
            </a:r>
          </a:p>
          <a:p>
            <a:r>
              <a:rPr lang="en-US" sz="2800" dirty="0">
                <a:solidFill>
                  <a:schemeClr val="tx1"/>
                </a:solidFill>
              </a:rPr>
              <a:t>15 But sanctify the Lord God in your hearts, and always be ready to give a defense to everyone who asks you a reason for the hope that is in you, with meekness and fear;</a:t>
            </a:r>
          </a:p>
        </p:txBody>
      </p:sp>
    </p:spTree>
    <p:extLst>
      <p:ext uri="{BB962C8B-B14F-4D97-AF65-F5344CB8AC3E}">
        <p14:creationId xmlns:p14="http://schemas.microsoft.com/office/powerpoint/2010/main" val="3569055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spc="0" dirty="0">
                <a:solidFill>
                  <a:prstClr val="black"/>
                </a:solidFill>
                <a:latin typeface="Calibri" panose="020F0502020204030204"/>
                <a:ea typeface="+mn-ea"/>
                <a:cs typeface="+mn-cs"/>
              </a:rPr>
              <a:t>patience of hope</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1 John 2:17 (NKJV)</a:t>
            </a:r>
          </a:p>
          <a:p>
            <a:r>
              <a:rPr lang="en-US" sz="2800" dirty="0">
                <a:solidFill>
                  <a:schemeClr val="tx1"/>
                </a:solidFill>
              </a:rPr>
              <a:t>17 And the world is passing away, and the lust of it; but he who does the will of God abides forever.</a:t>
            </a:r>
          </a:p>
        </p:txBody>
      </p:sp>
    </p:spTree>
    <p:extLst>
      <p:ext uri="{BB962C8B-B14F-4D97-AF65-F5344CB8AC3E}">
        <p14:creationId xmlns:p14="http://schemas.microsoft.com/office/powerpoint/2010/main" val="2236306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needs it?</a:t>
            </a:r>
          </a:p>
        </p:txBody>
      </p:sp>
      <p:sp>
        <p:nvSpPr>
          <p:cNvPr id="3" name="Content Placeholder 2"/>
          <p:cNvSpPr>
            <a:spLocks noGrp="1"/>
          </p:cNvSpPr>
          <p:nvPr>
            <p:ph idx="1"/>
          </p:nvPr>
        </p:nvSpPr>
        <p:spPr/>
        <p:txBody>
          <a:bodyPr>
            <a:normAutofit/>
          </a:bodyPr>
          <a:lstStyle/>
          <a:p>
            <a:r>
              <a:rPr lang="en-US" sz="2800" dirty="0">
                <a:solidFill>
                  <a:schemeClr val="tx1"/>
                </a:solidFill>
              </a:rPr>
              <a:t>Colossians 1:4-5  (NKJV)</a:t>
            </a:r>
          </a:p>
          <a:p>
            <a:r>
              <a:rPr lang="en-US" sz="2800" dirty="0">
                <a:solidFill>
                  <a:schemeClr val="tx1"/>
                </a:solidFill>
              </a:rPr>
              <a:t>4 since we heard of your faith in Christ Jesus and of your love for all the saints; 5 because of the hope which is laid up for you in heaven, of which you heard before in the word of the truth of the gospel</a:t>
            </a:r>
          </a:p>
        </p:txBody>
      </p:sp>
    </p:spTree>
    <p:extLst>
      <p:ext uri="{BB962C8B-B14F-4D97-AF65-F5344CB8AC3E}">
        <p14:creationId xmlns:p14="http://schemas.microsoft.com/office/powerpoint/2010/main" val="455893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needs it?</a:t>
            </a:r>
          </a:p>
        </p:txBody>
      </p:sp>
      <p:sp>
        <p:nvSpPr>
          <p:cNvPr id="3" name="Content Placeholder 2"/>
          <p:cNvSpPr>
            <a:spLocks noGrp="1"/>
          </p:cNvSpPr>
          <p:nvPr>
            <p:ph idx="1"/>
          </p:nvPr>
        </p:nvSpPr>
        <p:spPr/>
        <p:txBody>
          <a:bodyPr>
            <a:normAutofit/>
          </a:bodyPr>
          <a:lstStyle/>
          <a:p>
            <a:r>
              <a:rPr lang="en-US" sz="2800" dirty="0">
                <a:solidFill>
                  <a:schemeClr val="tx1"/>
                </a:solidFill>
              </a:rPr>
              <a:t>1 Corinthians 13:13  (NKJV)</a:t>
            </a:r>
          </a:p>
          <a:p>
            <a:r>
              <a:rPr lang="en-US" sz="2800" dirty="0">
                <a:solidFill>
                  <a:schemeClr val="tx1"/>
                </a:solidFill>
              </a:rPr>
              <a:t>13 And now abide faith, hope, love, these three; but the greatest of these is love</a:t>
            </a:r>
          </a:p>
        </p:txBody>
      </p:sp>
    </p:spTree>
    <p:extLst>
      <p:ext uri="{BB962C8B-B14F-4D97-AF65-F5344CB8AC3E}">
        <p14:creationId xmlns:p14="http://schemas.microsoft.com/office/powerpoint/2010/main" val="3756152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1 Thessalonians 50-51 ad</a:t>
            </a:r>
          </a:p>
          <a:p>
            <a:r>
              <a:rPr lang="en-US" dirty="0"/>
              <a:t>1 Corinthians 55-56 ad</a:t>
            </a:r>
          </a:p>
          <a:p>
            <a:r>
              <a:rPr lang="en-US" dirty="0"/>
              <a:t>Colossians 62-63 ad</a:t>
            </a:r>
          </a:p>
        </p:txBody>
      </p:sp>
    </p:spTree>
    <p:extLst>
      <p:ext uri="{BB962C8B-B14F-4D97-AF65-F5344CB8AC3E}">
        <p14:creationId xmlns:p14="http://schemas.microsoft.com/office/powerpoint/2010/main" val="3878025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4504-8213-4734-BB4E-F3FDCDC0E18C}"/>
              </a:ext>
            </a:extLst>
          </p:cNvPr>
          <p:cNvSpPr>
            <a:spLocks noGrp="1"/>
          </p:cNvSpPr>
          <p:nvPr>
            <p:ph type="title"/>
          </p:nvPr>
        </p:nvSpPr>
        <p:spPr/>
        <p:txBody>
          <a:bodyPr/>
          <a:lstStyle/>
          <a:p>
            <a:endParaRPr lang="en-US"/>
          </a:p>
        </p:txBody>
      </p:sp>
      <p:pic>
        <p:nvPicPr>
          <p:cNvPr id="5" name="Content Placeholder 4" descr="A picture containing table, indoor&#10;&#10;Description automatically generated">
            <a:extLst>
              <a:ext uri="{FF2B5EF4-FFF2-40B4-BE49-F238E27FC236}">
                <a16:creationId xmlns:a16="http://schemas.microsoft.com/office/drawing/2014/main" id="{DD748396-3D0F-47E1-8914-BDBF2E9E043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697" y="0"/>
            <a:ext cx="9753393" cy="6858000"/>
          </a:xfrm>
        </p:spPr>
      </p:pic>
    </p:spTree>
    <p:extLst>
      <p:ext uri="{BB962C8B-B14F-4D97-AF65-F5344CB8AC3E}">
        <p14:creationId xmlns:p14="http://schemas.microsoft.com/office/powerpoint/2010/main" val="3203830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2124" y="1122363"/>
            <a:ext cx="8435662" cy="2387600"/>
          </a:xfrm>
        </p:spPr>
        <p:txBody>
          <a:bodyPr>
            <a:normAutofit/>
          </a:bodyPr>
          <a:lstStyle/>
          <a:p>
            <a:r>
              <a:rPr lang="en-US" sz="6600" dirty="0">
                <a:solidFill>
                  <a:schemeClr val="tx1"/>
                </a:solidFill>
              </a:rPr>
              <a:t>What's in your pockets?</a:t>
            </a:r>
          </a:p>
        </p:txBody>
      </p:sp>
      <p:sp>
        <p:nvSpPr>
          <p:cNvPr id="3" name="Subtitle 2"/>
          <p:cNvSpPr>
            <a:spLocks noGrp="1"/>
          </p:cNvSpPr>
          <p:nvPr>
            <p:ph type="subTitle" idx="1"/>
          </p:nvPr>
        </p:nvSpPr>
        <p:spPr/>
        <p:txBody>
          <a:bodyPr>
            <a:normAutofit lnSpcReduction="10000"/>
          </a:bodyPr>
          <a:lstStyle/>
          <a:p>
            <a:pPr algn="ctr"/>
            <a:endParaRPr lang="en-US" sz="3200" b="1" dirty="0"/>
          </a:p>
          <a:p>
            <a:pPr algn="ctr"/>
            <a:r>
              <a:rPr lang="en-US" sz="3200" b="1" dirty="0">
                <a:solidFill>
                  <a:schemeClr val="tx1"/>
                </a:solidFill>
              </a:rPr>
              <a:t>1 Thessalonians 1:1-5</a:t>
            </a:r>
          </a:p>
        </p:txBody>
      </p:sp>
    </p:spTree>
    <p:extLst>
      <p:ext uri="{BB962C8B-B14F-4D97-AF65-F5344CB8AC3E}">
        <p14:creationId xmlns:p14="http://schemas.microsoft.com/office/powerpoint/2010/main" val="1293719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632" y="738828"/>
            <a:ext cx="8734926" cy="4398655"/>
          </a:xfrm>
        </p:spPr>
        <p:txBody>
          <a:bodyPr>
            <a:noAutofit/>
          </a:bodyPr>
          <a:lstStyle/>
          <a:p>
            <a:r>
              <a:rPr lang="en-US" sz="2800" b="1" dirty="0">
                <a:solidFill>
                  <a:schemeClr val="tx1"/>
                </a:solidFill>
              </a:rPr>
              <a:t>1 Thessalonians 1: 1-5  (NKJV)</a:t>
            </a:r>
          </a:p>
          <a:p>
            <a:r>
              <a:rPr lang="en-US" sz="2800" dirty="0">
                <a:solidFill>
                  <a:schemeClr val="tx1"/>
                </a:solidFill>
              </a:rPr>
              <a:t>1 Paul, Silvanus, and Timothy, To the church of the Thessalonians in God the Father and the Lord Jesus Christ: Grace to you and peace from God our Father and the Lord Jesus Christ.</a:t>
            </a:r>
          </a:p>
          <a:p>
            <a:r>
              <a:rPr lang="en-US" sz="2800" dirty="0">
                <a:solidFill>
                  <a:schemeClr val="tx1"/>
                </a:solidFill>
              </a:rPr>
              <a:t>2 We give thanks to God always for you all, making mention of you in our prayers, 3 remembering without ceasing your work of faith, labor of love, and patience of hope in our Lord Jesus Christ in the sight of our God and Father, 4 knowing, beloved brethren, your election by God. 5 For our gospel did not come to you in word only, but also in power, and in the Holy Spirit and in much assurance, as you know what kind of men we were among you for your sake.</a:t>
            </a:r>
          </a:p>
        </p:txBody>
      </p:sp>
    </p:spTree>
    <p:extLst>
      <p:ext uri="{BB962C8B-B14F-4D97-AF65-F5344CB8AC3E}">
        <p14:creationId xmlns:p14="http://schemas.microsoft.com/office/powerpoint/2010/main" val="3908397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spc="0" dirty="0">
                <a:solidFill>
                  <a:prstClr val="black"/>
                </a:solidFill>
                <a:latin typeface="Calibri" panose="020F0502020204030204"/>
                <a:ea typeface="+mn-ea"/>
                <a:cs typeface="+mn-cs"/>
              </a:rPr>
              <a:t>work of faith</a:t>
            </a:r>
            <a:endParaRPr lang="en-US" dirty="0">
              <a:solidFill>
                <a:schemeClr val="tx1"/>
              </a:solidFill>
            </a:endParaRPr>
          </a:p>
        </p:txBody>
      </p:sp>
      <p:sp>
        <p:nvSpPr>
          <p:cNvPr id="3" name="Content Placeholder 2"/>
          <p:cNvSpPr>
            <a:spLocks noGrp="1"/>
          </p:cNvSpPr>
          <p:nvPr>
            <p:ph idx="1"/>
          </p:nvPr>
        </p:nvSpPr>
        <p:spPr>
          <a:xfrm>
            <a:off x="421105" y="1845734"/>
            <a:ext cx="8410074" cy="4023360"/>
          </a:xfrm>
        </p:spPr>
        <p:txBody>
          <a:bodyPr>
            <a:noAutofit/>
          </a:bodyPr>
          <a:lstStyle/>
          <a:p>
            <a:r>
              <a:rPr lang="en-US" sz="2400" dirty="0">
                <a:solidFill>
                  <a:schemeClr val="tx1"/>
                </a:solidFill>
              </a:rPr>
              <a:t>James 2:20 &amp; 26  (NKJV)</a:t>
            </a:r>
          </a:p>
          <a:p>
            <a:r>
              <a:rPr lang="en-US" sz="2400" dirty="0">
                <a:solidFill>
                  <a:schemeClr val="tx1"/>
                </a:solidFill>
              </a:rPr>
              <a:t>20 But do you want to know, O foolish man, that faith without works is dead? </a:t>
            </a:r>
          </a:p>
          <a:p>
            <a:r>
              <a:rPr lang="en-US" sz="2400" dirty="0">
                <a:solidFill>
                  <a:schemeClr val="tx1"/>
                </a:solidFill>
              </a:rPr>
              <a:t>26 For as the body without the spirit is dead, so faith without works is dead also.</a:t>
            </a:r>
          </a:p>
        </p:txBody>
      </p:sp>
    </p:spTree>
    <p:extLst>
      <p:ext uri="{BB962C8B-B14F-4D97-AF65-F5344CB8AC3E}">
        <p14:creationId xmlns:p14="http://schemas.microsoft.com/office/powerpoint/2010/main" val="4243588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spc="0" dirty="0">
                <a:solidFill>
                  <a:prstClr val="black"/>
                </a:solidFill>
                <a:latin typeface="Calibri" panose="020F0502020204030204"/>
                <a:ea typeface="+mn-ea"/>
                <a:cs typeface="+mn-cs"/>
              </a:rPr>
              <a:t>work of faith</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2800" dirty="0">
                <a:solidFill>
                  <a:schemeClr val="tx1"/>
                </a:solidFill>
              </a:rPr>
              <a:t>2 Thessalonians 1:3  (NKJV)</a:t>
            </a:r>
          </a:p>
          <a:p>
            <a:r>
              <a:rPr lang="en-US" sz="2800" dirty="0">
                <a:solidFill>
                  <a:schemeClr val="tx1"/>
                </a:solidFill>
              </a:rPr>
              <a:t>3 We are bound to thank God always for you, brethren, as it is fitting, because your faith grows exceedingly, and the love of every one of you all abounds toward each other</a:t>
            </a:r>
          </a:p>
        </p:txBody>
      </p:sp>
    </p:spTree>
    <p:extLst>
      <p:ext uri="{BB962C8B-B14F-4D97-AF65-F5344CB8AC3E}">
        <p14:creationId xmlns:p14="http://schemas.microsoft.com/office/powerpoint/2010/main" val="385285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spc="0" dirty="0">
                <a:solidFill>
                  <a:prstClr val="black"/>
                </a:solidFill>
                <a:latin typeface="Calibri" panose="020F0502020204030204"/>
                <a:ea typeface="+mn-ea"/>
                <a:cs typeface="+mn-cs"/>
              </a:rPr>
              <a:t>work of faith</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Romans 10:17  (NKJV)</a:t>
            </a:r>
          </a:p>
          <a:p>
            <a:r>
              <a:rPr lang="en-US" sz="2800" dirty="0">
                <a:solidFill>
                  <a:schemeClr val="tx1"/>
                </a:solidFill>
              </a:rPr>
              <a:t>17 So then faith comes by hearing, and hearing by the word of God.</a:t>
            </a:r>
          </a:p>
        </p:txBody>
      </p:sp>
    </p:spTree>
    <p:extLst>
      <p:ext uri="{BB962C8B-B14F-4D97-AF65-F5344CB8AC3E}">
        <p14:creationId xmlns:p14="http://schemas.microsoft.com/office/powerpoint/2010/main" val="45948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spc="0" dirty="0">
                <a:solidFill>
                  <a:prstClr val="black"/>
                </a:solidFill>
                <a:latin typeface="Calibri" panose="020F0502020204030204"/>
                <a:ea typeface="+mn-ea"/>
                <a:cs typeface="+mn-cs"/>
              </a:rPr>
              <a:t>work of faith</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John 20:30-31  (NKJV)</a:t>
            </a:r>
          </a:p>
          <a:p>
            <a:r>
              <a:rPr lang="en-US" sz="2800" dirty="0">
                <a:solidFill>
                  <a:schemeClr val="tx1"/>
                </a:solidFill>
              </a:rPr>
              <a:t>30 And truly Jesus did many other signs in the presence of His disciples, which are not written in this book; 31 but these are written that you may believe that Jesus is the Christ, the Son of God, and that believing you may have life in His name.</a:t>
            </a:r>
          </a:p>
        </p:txBody>
      </p:sp>
    </p:spTree>
    <p:extLst>
      <p:ext uri="{BB962C8B-B14F-4D97-AF65-F5344CB8AC3E}">
        <p14:creationId xmlns:p14="http://schemas.microsoft.com/office/powerpoint/2010/main" val="3308376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spc="0" dirty="0">
                <a:solidFill>
                  <a:prstClr val="black"/>
                </a:solidFill>
                <a:latin typeface="Calibri" panose="020F0502020204030204"/>
                <a:ea typeface="+mn-ea"/>
                <a:cs typeface="+mn-cs"/>
              </a:rPr>
              <a:t>labor of love</a:t>
            </a: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1 John 3:18 (NKJV)</a:t>
            </a:r>
          </a:p>
          <a:p>
            <a:r>
              <a:rPr lang="en-US" sz="2800" dirty="0">
                <a:solidFill>
                  <a:schemeClr val="tx1"/>
                </a:solidFill>
              </a:rPr>
              <a:t>18 My little children, let us not love in word or in tongue, but in deed and in truth.</a:t>
            </a:r>
          </a:p>
        </p:txBody>
      </p:sp>
    </p:spTree>
    <p:extLst>
      <p:ext uri="{BB962C8B-B14F-4D97-AF65-F5344CB8AC3E}">
        <p14:creationId xmlns:p14="http://schemas.microsoft.com/office/powerpoint/2010/main" val="3305324222"/>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884</TotalTime>
  <Words>790</Words>
  <Application>Microsoft Office PowerPoint</Application>
  <PresentationFormat>On-screen Show (4:3)</PresentationFormat>
  <Paragraphs>52</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Calibri</vt:lpstr>
      <vt:lpstr>Calibri Light</vt:lpstr>
      <vt:lpstr>Retrospect</vt:lpstr>
      <vt:lpstr>PowerPoint Presentation</vt:lpstr>
      <vt:lpstr>PowerPoint Presentation</vt:lpstr>
      <vt:lpstr>What's in your pockets?</vt:lpstr>
      <vt:lpstr>PowerPoint Presentation</vt:lpstr>
      <vt:lpstr>work of faith</vt:lpstr>
      <vt:lpstr>work of faith</vt:lpstr>
      <vt:lpstr>work of faith</vt:lpstr>
      <vt:lpstr>work of faith</vt:lpstr>
      <vt:lpstr>labor of love</vt:lpstr>
      <vt:lpstr>labor of love</vt:lpstr>
      <vt:lpstr>labor of love</vt:lpstr>
      <vt:lpstr>labor of love</vt:lpstr>
      <vt:lpstr>patience of hope</vt:lpstr>
      <vt:lpstr>patience of hope</vt:lpstr>
      <vt:lpstr>patience of hope</vt:lpstr>
      <vt:lpstr>patience of hope</vt:lpstr>
      <vt:lpstr>Who needs it?</vt:lpstr>
      <vt:lpstr>Who needs it?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in your pockets?</dc:title>
  <dc:creator>Microsoft account</dc:creator>
  <cp:lastModifiedBy>Auditorium</cp:lastModifiedBy>
  <cp:revision>19</cp:revision>
  <dcterms:created xsi:type="dcterms:W3CDTF">2019-08-11T00:41:32Z</dcterms:created>
  <dcterms:modified xsi:type="dcterms:W3CDTF">2019-08-11T19:17:09Z</dcterms:modified>
</cp:coreProperties>
</file>