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5143500" type="screen16x9"/>
  <p:notesSz cx="6858000" cy="9144000"/>
  <p:embeddedFontLst>
    <p:embeddedFont>
      <p:font typeface="Roboto" panose="020B0604020202020204" charset="0"/>
      <p:regular r:id="rId31"/>
      <p:bold r:id="rId32"/>
      <p:italic r:id="rId33"/>
      <p:boldItalic r:id="rId34"/>
    </p:embeddedFont>
    <p:embeddedFont>
      <p:font typeface="Roboto Slab" panose="020B0604020202020204" charset="0"/>
      <p:regular r:id="rId35"/>
      <p:bold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126" y="51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5b5f011c7f_0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5b5f011c7f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599213dbaa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599213dbaa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599213dbaa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599213dbaa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599213dbaa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599213dbaa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599213dbaa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599213dbaa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599213dbaa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599213dbaa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599213dbaa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599213dbaa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599213dbaa_0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599213dbaa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55e6201c7e12e39e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55e6201c7e12e39e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55e6201c7e12e39e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55e6201c7e12e39e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55e6201c7e12e39e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55e6201c7e12e39e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598972cc3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598972cc3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599213dbaa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599213dbaa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55e6201c7e12e39e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55e6201c7e12e39e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55e6201c7e12e39e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55e6201c7e12e39e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55e6201c7e12e39e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55e6201c7e12e39e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5bf0060491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5bf0060491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55e6201c7e12e39e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55e6201c7e12e39e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5bf0060491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5bf0060491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5bf0060491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5bf0060491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55e6201c7e12e39e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55e6201c7e12e39e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5b5f011c7f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5b5f011c7f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599213dbaa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599213dba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598972cc3c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598972cc3c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599213dbaa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599213dbaa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5bf0060491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5bf006049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599213dbaa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599213dbaa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524800" y="672606"/>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1" name="Google Shape;11;p2"/>
          <p:cNvSpPr/>
          <p:nvPr/>
        </p:nvSpPr>
        <p:spPr>
          <a:xfrm rot="10800000">
            <a:off x="6537563" y="33429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2" name="Google Shape;12;p2"/>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3" name="Google Shape;13;p2"/>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4" name="Google Shape;14;p2"/>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1"/>
          <p:cNvSpPr txBox="1">
            <a:spLocks noGrp="1"/>
          </p:cNvSpPr>
          <p:nvPr>
            <p:ph type="title" hasCustomPrompt="1"/>
          </p:nvPr>
        </p:nvSpPr>
        <p:spPr>
          <a:xfrm>
            <a:off x="387900" y="1152450"/>
            <a:ext cx="8368200" cy="1538400"/>
          </a:xfrm>
          <a:prstGeom prst="rect">
            <a:avLst/>
          </a:prstGeom>
        </p:spPr>
        <p:txBody>
          <a:bodyPr spcFirstLastPara="1" wrap="square" lIns="91425" tIns="91425" rIns="91425" bIns="91425" anchor="ctr" anchorCtr="0"/>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a:spLocks noGrp="1"/>
          </p:cNvSpPr>
          <p:nvPr>
            <p:ph type="body" idx="1"/>
          </p:nvPr>
        </p:nvSpPr>
        <p:spPr>
          <a:xfrm>
            <a:off x="387900" y="2919450"/>
            <a:ext cx="8368200" cy="10716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6" name="Google Shape;56;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8" name="Google Shape;18;p3"/>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2" name="Google Shape;22;p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7" name="Google Shape;27;p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5"/>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w="38100" cap="flat" cmpd="sng">
            <a:solidFill>
              <a:schemeClr val="accent4"/>
            </a:solidFill>
            <a:prstDash val="solid"/>
            <a:round/>
            <a:headEnd type="none" w="sm" len="sm"/>
            <a:tailEnd type="none" w="sm" len="sm"/>
          </a:ln>
        </p:spPr>
      </p:cxnSp>
      <p:sp>
        <p:nvSpPr>
          <p:cNvPr id="36" name="Google Shape;36;p7"/>
          <p:cNvSpPr txBox="1">
            <a:spLocks noGrp="1"/>
          </p:cNvSpPr>
          <p:nvPr>
            <p:ph type="title"/>
          </p:nvPr>
        </p:nvSpPr>
        <p:spPr>
          <a:xfrm>
            <a:off x="3879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Google Shape;37;p7"/>
          <p:cNvSpPr txBox="1">
            <a:spLocks noGrp="1"/>
          </p:cNvSpPr>
          <p:nvPr>
            <p:ph type="body" idx="1"/>
          </p:nvPr>
        </p:nvSpPr>
        <p:spPr>
          <a:xfrm>
            <a:off x="387900" y="1594025"/>
            <a:ext cx="2808000" cy="26811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8" name="Google Shape;3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 name="Google Shape;4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 name="Google Shape;44;p9"/>
          <p:cNvCxnSpPr/>
          <p:nvPr/>
        </p:nvCxnSpPr>
        <p:spPr>
          <a:xfrm>
            <a:off x="5029675" y="4495503"/>
            <a:ext cx="540900" cy="0"/>
          </a:xfrm>
          <a:prstGeom prst="straightConnector1">
            <a:avLst/>
          </a:prstGeom>
          <a:noFill/>
          <a:ln w="38100" cap="flat" cmpd="sng">
            <a:solidFill>
              <a:schemeClr val="accent5"/>
            </a:solidFill>
            <a:prstDash val="solid"/>
            <a:round/>
            <a:headEnd type="none" w="sm" len="sm"/>
            <a:tailEnd type="none" w="sm" len="sm"/>
          </a:ln>
        </p:spPr>
      </p:cxnSp>
      <p:sp>
        <p:nvSpPr>
          <p:cNvPr id="45" name="Google Shape;45;p9"/>
          <p:cNvSpPr txBox="1">
            <a:spLocks noGrp="1"/>
          </p:cNvSpPr>
          <p:nvPr>
            <p:ph type="title"/>
          </p:nvPr>
        </p:nvSpPr>
        <p:spPr>
          <a:xfrm>
            <a:off x="265500" y="1209075"/>
            <a:ext cx="4045200" cy="1506300"/>
          </a:xfrm>
          <a:prstGeom prst="rect">
            <a:avLst/>
          </a:prstGeom>
        </p:spPr>
        <p:txBody>
          <a:bodyPr spcFirstLastPara="1" wrap="square" lIns="91425" tIns="91425" rIns="91425" bIns="91425" anchor="b" anchorCtr="0"/>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6" name="Google Shape;46;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47" name="Google Shape;47;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3"/>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64" name="Google Shape;64;p13"/>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65" name="Google Shape;65;p13"/>
          <p:cNvPicPr preferRelativeResize="0"/>
          <p:nvPr/>
        </p:nvPicPr>
        <p:blipFill>
          <a:blip r:embed="rId3">
            <a:alphaModFix/>
          </a:blip>
          <a:stretch>
            <a:fillRect/>
          </a:stretch>
        </p:blipFill>
        <p:spPr>
          <a:xfrm>
            <a:off x="5150" y="5751"/>
            <a:ext cx="9144000" cy="51377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2"/>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I alone am left...</a:t>
            </a:r>
            <a:endParaRPr/>
          </a:p>
        </p:txBody>
      </p:sp>
      <p:sp>
        <p:nvSpPr>
          <p:cNvPr id="126" name="Google Shape;126;p22"/>
          <p:cNvSpPr txBox="1">
            <a:spLocks noGrp="1"/>
          </p:cNvSpPr>
          <p:nvPr>
            <p:ph type="body" idx="1"/>
          </p:nvPr>
        </p:nvSpPr>
        <p:spPr>
          <a:xfrm>
            <a:off x="387900" y="1285875"/>
            <a:ext cx="8368200" cy="3282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000" dirty="0"/>
              <a:t>Then he came there to a cave and lodged there; and behold, the word of the Lord came to him, and He said to him, “What are you doing here, Elijah?”  He said, “I have been very zealous for the Lord, the God of hosts; for the sons of Israel have forsaken Your covenant, torn down Your altars and killed Your prophets with the sword. </a:t>
            </a:r>
            <a:r>
              <a:rPr lang="en" sz="2000" b="1" i="1" u="sng" dirty="0"/>
              <a:t>And I alone am left</a:t>
            </a:r>
            <a:r>
              <a:rPr lang="en" sz="2000" dirty="0"/>
              <a:t>; and they seek my life, to take it away.” I Kings 19:9-10</a:t>
            </a:r>
            <a:endParaRPr sz="2000" dirty="0"/>
          </a:p>
        </p:txBody>
      </p:sp>
      <p:pic>
        <p:nvPicPr>
          <p:cNvPr id="127" name="Google Shape;127;p22"/>
          <p:cNvPicPr preferRelativeResize="0"/>
          <p:nvPr/>
        </p:nvPicPr>
        <p:blipFill>
          <a:blip r:embed="rId3">
            <a:alphaModFix/>
          </a:blip>
          <a:stretch>
            <a:fillRect/>
          </a:stretch>
        </p:blipFill>
        <p:spPr>
          <a:xfrm>
            <a:off x="5227782" y="3519054"/>
            <a:ext cx="3916218" cy="162444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3"/>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God’s answer</a:t>
            </a:r>
            <a:endParaRPr/>
          </a:p>
        </p:txBody>
      </p:sp>
      <p:sp>
        <p:nvSpPr>
          <p:cNvPr id="133" name="Google Shape;133;p23"/>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000" dirty="0"/>
              <a:t>So He said, “Go forth and stand on the mountain before the Lord.” And behold, the Lord was passing by! And a great and strong wind was rending the mountains and breaking in pieces the rocks before the Lord; but the Lord was not in the wind. And after the wind an earthquake, but the Lord was not in the earthquake. After the earthquake a fire, but the Lord was not in the fire; </a:t>
            </a:r>
            <a:r>
              <a:rPr lang="en" sz="2000" b="1" i="1" u="sng" dirty="0"/>
              <a:t>and after the fire a still small voice. </a:t>
            </a:r>
            <a:r>
              <a:rPr lang="en" sz="2000" dirty="0"/>
              <a:t>When Elijah heard it, he wrapped his face in his mantle and went out and stood in the entrance of the cave. I Kings 19: 11-13</a:t>
            </a:r>
            <a:endParaRPr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4"/>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Where is God when I am alone? </a:t>
            </a:r>
            <a:endParaRPr/>
          </a:p>
        </p:txBody>
      </p:sp>
      <p:sp>
        <p:nvSpPr>
          <p:cNvPr id="139" name="Google Shape;139;p24"/>
          <p:cNvSpPr txBox="1">
            <a:spLocks noGrp="1"/>
          </p:cNvSpPr>
          <p:nvPr>
            <p:ph type="subTitle" idx="1"/>
          </p:nvPr>
        </p:nvSpPr>
        <p:spPr>
          <a:xfrm>
            <a:off x="1680300" y="3049450"/>
            <a:ext cx="5783400" cy="184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God is there with you.</a:t>
            </a:r>
            <a:endParaRPr dirty="0"/>
          </a:p>
          <a:p>
            <a:pPr marL="0" lvl="0" indent="0" algn="ctr" rtl="0">
              <a:spcBef>
                <a:spcPts val="0"/>
              </a:spcBef>
              <a:spcAft>
                <a:spcPts val="0"/>
              </a:spcAft>
              <a:buNone/>
            </a:pPr>
            <a:r>
              <a:rPr lang="en" dirty="0"/>
              <a:t>Where can I go from Your Spirit? Or where can I flee from Your presence?</a:t>
            </a:r>
            <a:endParaRPr dirty="0"/>
          </a:p>
          <a:p>
            <a:pPr marL="0" lvl="0" indent="0" algn="ctr" rtl="0">
              <a:spcBef>
                <a:spcPts val="0"/>
              </a:spcBef>
              <a:spcAft>
                <a:spcPts val="0"/>
              </a:spcAft>
              <a:buNone/>
            </a:pPr>
            <a:r>
              <a:rPr lang="en" dirty="0"/>
              <a:t>Psalms 139</a:t>
            </a:r>
            <a:endParaRPr dirty="0"/>
          </a:p>
        </p:txBody>
      </p:sp>
      <p:pic>
        <p:nvPicPr>
          <p:cNvPr id="140" name="Google Shape;140;p24"/>
          <p:cNvPicPr preferRelativeResize="0"/>
          <p:nvPr/>
        </p:nvPicPr>
        <p:blipFill>
          <a:blip r:embed="rId3">
            <a:alphaModFix/>
          </a:blip>
          <a:stretch>
            <a:fillRect/>
          </a:stretch>
        </p:blipFill>
        <p:spPr>
          <a:xfrm>
            <a:off x="6971025" y="65800"/>
            <a:ext cx="2098950" cy="13665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5"/>
          <p:cNvSpPr txBox="1">
            <a:spLocks noGrp="1"/>
          </p:cNvSpPr>
          <p:nvPr>
            <p:ph type="title"/>
          </p:nvPr>
        </p:nvSpPr>
        <p:spPr>
          <a:xfrm>
            <a:off x="387900" y="165100"/>
            <a:ext cx="8368200" cy="675409"/>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Where is God when I feel hopeless? </a:t>
            </a:r>
            <a:endParaRPr dirty="0"/>
          </a:p>
        </p:txBody>
      </p:sp>
      <p:sp>
        <p:nvSpPr>
          <p:cNvPr id="146" name="Google Shape;146;p25"/>
          <p:cNvSpPr txBox="1">
            <a:spLocks noGrp="1"/>
          </p:cNvSpPr>
          <p:nvPr>
            <p:ph type="body" idx="1"/>
          </p:nvPr>
        </p:nvSpPr>
        <p:spPr>
          <a:xfrm>
            <a:off x="120073" y="840509"/>
            <a:ext cx="8922327" cy="413789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t>The word of the Lord came to Jonah the son of Amittai saying, “Arise, go to Nineveh the great city and cry against it, for their wickedness has come up before Me.” But Jonah rose up to flee to Tarshish from the presence of the Lord. Jonah 1:1-2</a:t>
            </a:r>
            <a:endParaRPr sz="2000" dirty="0"/>
          </a:p>
          <a:p>
            <a:pPr marL="0" lvl="0" indent="0" algn="l" rtl="0">
              <a:spcBef>
                <a:spcPts val="1600"/>
              </a:spcBef>
              <a:spcAft>
                <a:spcPts val="0"/>
              </a:spcAft>
              <a:buNone/>
            </a:pPr>
            <a:r>
              <a:rPr lang="en" sz="2000" dirty="0"/>
              <a:t>So they said to him, “What should we do to you that the sea may become calm for us?”—for the sea was becoming increasingly stormy. He said to them, “Pick me up and throw me into the sea. Then the sea will become calm for you… 11-12</a:t>
            </a:r>
            <a:endParaRPr sz="2000" dirty="0"/>
          </a:p>
          <a:p>
            <a:pPr marL="0" lvl="0" indent="0" algn="l" rtl="0">
              <a:spcBef>
                <a:spcPts val="1600"/>
              </a:spcBef>
              <a:spcAft>
                <a:spcPts val="1600"/>
              </a:spcAft>
              <a:buNone/>
            </a:pPr>
            <a:r>
              <a:rPr lang="en" sz="2000" dirty="0"/>
              <a:t>And the Lord appointed a great fish to swallow Jonah, and Jonah was in the stomach of the fish three days and three nights. 17</a:t>
            </a:r>
            <a:endParaRPr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Is there a more hopeless person ? </a:t>
            </a:r>
            <a:endParaRPr/>
          </a:p>
        </p:txBody>
      </p:sp>
      <p:sp>
        <p:nvSpPr>
          <p:cNvPr id="152" name="Google Shape;152;p26"/>
          <p:cNvSpPr txBox="1">
            <a:spLocks noGrp="1"/>
          </p:cNvSpPr>
          <p:nvPr>
            <p:ph type="body" idx="1"/>
          </p:nvPr>
        </p:nvSpPr>
        <p:spPr>
          <a:xfrm>
            <a:off x="387900" y="1144125"/>
            <a:ext cx="8368200" cy="3424599"/>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000" dirty="0"/>
              <a:t>I called out of my distress to the Lord, And He answered me. I cried for help from the depth of Sheol; You heard my voice. “For You had cast me into the deep, Into the heart of the seas, And the current engulfed me. All Your breakers and billows passed over me. “So I said, ‘I have been expelled from Your sight. Nevertheless I will look again toward Your holy temple.’ “Water encompassed me to the point of death. The great deep engulfed me, Weeds were wrapped around my head. Jonah 2:1-5</a:t>
            </a:r>
            <a:endParaRPr sz="2000" dirty="0"/>
          </a:p>
        </p:txBody>
      </p:sp>
      <p:pic>
        <p:nvPicPr>
          <p:cNvPr id="153" name="Google Shape;153;p26"/>
          <p:cNvPicPr preferRelativeResize="0"/>
          <p:nvPr/>
        </p:nvPicPr>
        <p:blipFill>
          <a:blip r:embed="rId3">
            <a:alphaModFix/>
          </a:blip>
          <a:stretch>
            <a:fillRect/>
          </a:stretch>
        </p:blipFill>
        <p:spPr>
          <a:xfrm>
            <a:off x="6594764" y="3731491"/>
            <a:ext cx="2549236" cy="141200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God’s answer...</a:t>
            </a:r>
            <a:endParaRPr/>
          </a:p>
        </p:txBody>
      </p:sp>
      <p:sp>
        <p:nvSpPr>
          <p:cNvPr id="159" name="Google Shape;159;p27"/>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t>“While I was fainting away, I remembered the Lord, And my prayer came to You, Into Your holy temple. Jonah 2:7</a:t>
            </a:r>
            <a:endParaRPr sz="2000" dirty="0"/>
          </a:p>
          <a:p>
            <a:pPr marL="0" lvl="0" indent="0" algn="l" rtl="0">
              <a:spcBef>
                <a:spcPts val="1600"/>
              </a:spcBef>
              <a:spcAft>
                <a:spcPts val="1600"/>
              </a:spcAft>
              <a:buNone/>
            </a:pPr>
            <a:r>
              <a:rPr lang="en" sz="2000" dirty="0"/>
              <a:t>Then the Lord commanded the fish, and it vomited Jonah up onto the dry land. Vs. 10</a:t>
            </a:r>
            <a:endParaRPr sz="2000" dirty="0"/>
          </a:p>
        </p:txBody>
      </p:sp>
      <p:pic>
        <p:nvPicPr>
          <p:cNvPr id="1026" name="Picture 2" descr="Image result for jonah">
            <a:extLst>
              <a:ext uri="{FF2B5EF4-FFF2-40B4-BE49-F238E27FC236}">
                <a16:creationId xmlns:a16="http://schemas.microsoft.com/office/drawing/2014/main" id="{F494AE72-C734-4299-8946-832378292D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8413" y="2933885"/>
            <a:ext cx="3890095" cy="19106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8"/>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Where is God when I  feel hopeless? </a:t>
            </a:r>
            <a:endParaRPr/>
          </a:p>
        </p:txBody>
      </p:sp>
      <p:sp>
        <p:nvSpPr>
          <p:cNvPr id="166" name="Google Shape;166;p28"/>
          <p:cNvSpPr txBox="1">
            <a:spLocks noGrp="1"/>
          </p:cNvSpPr>
          <p:nvPr>
            <p:ph type="subTitle" idx="1"/>
          </p:nvPr>
        </p:nvSpPr>
        <p:spPr>
          <a:xfrm>
            <a:off x="1285875" y="2897100"/>
            <a:ext cx="6331800" cy="1779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God is everywhere all around. </a:t>
            </a:r>
            <a:endParaRPr/>
          </a:p>
          <a:p>
            <a:pPr marL="0" lvl="0" indent="0" algn="ctr" rtl="0">
              <a:spcBef>
                <a:spcPts val="0"/>
              </a:spcBef>
              <a:spcAft>
                <a:spcPts val="0"/>
              </a:spcAft>
              <a:buNone/>
            </a:pPr>
            <a:r>
              <a:rPr lang="en"/>
              <a:t>If I ascend to heaven, You are there; If I make my bed in Sheol, behold, You are there. Psalms 139</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9"/>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Where is God when I am afraid?</a:t>
            </a:r>
            <a:endParaRPr/>
          </a:p>
        </p:txBody>
      </p:sp>
      <p:sp>
        <p:nvSpPr>
          <p:cNvPr id="172" name="Google Shape;172;p29"/>
          <p:cNvSpPr txBox="1">
            <a:spLocks noGrp="1"/>
          </p:cNvSpPr>
          <p:nvPr>
            <p:ph type="body" idx="1"/>
          </p:nvPr>
        </p:nvSpPr>
        <p:spPr>
          <a:xfrm>
            <a:off x="387900" y="1071418"/>
            <a:ext cx="8368200" cy="3497306"/>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000" dirty="0"/>
              <a:t>Now when Daniel knew that the document was signed, he entered his house (now in his roof chamber he had windows open toward Jerusalem); and he continued kneeling on his knees three times a day, praying and giving thanks before his God, as he had been doing previously. Then these men came by agreement and found Daniel making petition and supplication before his God. Daniel 6:10-11</a:t>
            </a:r>
            <a:endParaRPr sz="2000" dirty="0"/>
          </a:p>
        </p:txBody>
      </p:sp>
      <p:pic>
        <p:nvPicPr>
          <p:cNvPr id="173" name="Google Shape;173;p29"/>
          <p:cNvPicPr preferRelativeResize="0"/>
          <p:nvPr/>
        </p:nvPicPr>
        <p:blipFill>
          <a:blip r:embed="rId3">
            <a:alphaModFix/>
          </a:blip>
          <a:stretch>
            <a:fillRect/>
          </a:stretch>
        </p:blipFill>
        <p:spPr>
          <a:xfrm>
            <a:off x="2897300" y="3408218"/>
            <a:ext cx="3092600" cy="162148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0"/>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God’s answer? </a:t>
            </a:r>
            <a:endParaRPr/>
          </a:p>
        </p:txBody>
      </p:sp>
      <p:sp>
        <p:nvSpPr>
          <p:cNvPr id="179" name="Google Shape;179;p30"/>
          <p:cNvSpPr txBox="1">
            <a:spLocks noGrp="1"/>
          </p:cNvSpPr>
          <p:nvPr>
            <p:ph type="body" idx="1"/>
          </p:nvPr>
        </p:nvSpPr>
        <p:spPr>
          <a:xfrm>
            <a:off x="387900" y="1256145"/>
            <a:ext cx="8368200" cy="354676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t>Then the king gave orders, and Daniel was brought in and cast into the lions’ den. The king spoke and said to Daniel, “Your God whom you constantly serve will Himself deliver you.” Daniel 6:16</a:t>
            </a:r>
            <a:endParaRPr sz="2000" dirty="0"/>
          </a:p>
          <a:p>
            <a:pPr marL="0" lvl="0" indent="0" algn="l" rtl="0">
              <a:spcBef>
                <a:spcPts val="1600"/>
              </a:spcBef>
              <a:spcAft>
                <a:spcPts val="1600"/>
              </a:spcAft>
              <a:buNone/>
            </a:pPr>
            <a:r>
              <a:rPr lang="en" sz="2000" dirty="0"/>
              <a:t>Then the king arose at dawn, at the break of day, and went in haste to the lions’ den. When he had come near the den to Daniel, he cried out with a troubled voice. The king spoke and said to Daniel, “Daniel, servant of the living God, has your God, whom you constantly serve, been able to deliver you from the lions?” Daniel 6:19-20</a:t>
            </a:r>
            <a:endParaRPr sz="2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1"/>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Where is God when I am afraid? </a:t>
            </a:r>
            <a:endParaRPr/>
          </a:p>
        </p:txBody>
      </p:sp>
      <p:sp>
        <p:nvSpPr>
          <p:cNvPr id="185" name="Google Shape;185;p31"/>
          <p:cNvSpPr txBox="1">
            <a:spLocks noGrp="1"/>
          </p:cNvSpPr>
          <p:nvPr>
            <p:ph type="subTitle" idx="1"/>
          </p:nvPr>
        </p:nvSpPr>
        <p:spPr>
          <a:xfrm>
            <a:off x="571500" y="2799125"/>
            <a:ext cx="7168200" cy="208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God is alive.</a:t>
            </a:r>
            <a:endParaRPr/>
          </a:p>
          <a:p>
            <a:pPr marL="0" lvl="0" indent="0" algn="ctr" rtl="0">
              <a:spcBef>
                <a:spcPts val="0"/>
              </a:spcBef>
              <a:spcAft>
                <a:spcPts val="0"/>
              </a:spcAft>
              <a:buNone/>
            </a:pPr>
            <a:r>
              <a:rPr lang="en"/>
              <a:t> You are there. If I take the wings of the dawn, If I dwell in the remotest part of the sea, Even there Your hand will lead me, And Your right hand will lay hold of me.</a:t>
            </a:r>
            <a:endParaRPr/>
          </a:p>
          <a:p>
            <a:pPr marL="0" lvl="0" indent="0" algn="ctr"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4"/>
          <p:cNvSpPr txBox="1">
            <a:spLocks noGrp="1"/>
          </p:cNvSpPr>
          <p:nvPr>
            <p:ph type="title"/>
          </p:nvPr>
        </p:nvSpPr>
        <p:spPr>
          <a:xfrm>
            <a:off x="176300" y="18247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       April 20th 1999</a:t>
            </a:r>
            <a:endParaRPr/>
          </a:p>
        </p:txBody>
      </p:sp>
      <p:sp>
        <p:nvSpPr>
          <p:cNvPr id="71" name="Google Shape;71;p1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72" name="Google Shape;72;p14"/>
          <p:cNvPicPr preferRelativeResize="0"/>
          <p:nvPr/>
        </p:nvPicPr>
        <p:blipFill>
          <a:blip r:embed="rId3">
            <a:alphaModFix/>
          </a:blip>
          <a:stretch>
            <a:fillRect/>
          </a:stretch>
        </p:blipFill>
        <p:spPr>
          <a:xfrm>
            <a:off x="5198638" y="0"/>
            <a:ext cx="3857625" cy="5143500"/>
          </a:xfrm>
          <a:prstGeom prst="rect">
            <a:avLst/>
          </a:prstGeom>
          <a:noFill/>
          <a:ln>
            <a:noFill/>
          </a:ln>
        </p:spPr>
      </p:pic>
      <p:pic>
        <p:nvPicPr>
          <p:cNvPr id="73" name="Google Shape;73;p14"/>
          <p:cNvPicPr preferRelativeResize="0"/>
          <p:nvPr/>
        </p:nvPicPr>
        <p:blipFill>
          <a:blip r:embed="rId4">
            <a:alphaModFix/>
          </a:blip>
          <a:stretch>
            <a:fillRect/>
          </a:stretch>
        </p:blipFill>
        <p:spPr>
          <a:xfrm>
            <a:off x="108497" y="1274325"/>
            <a:ext cx="4989101" cy="35099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2"/>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Where is God when we feel overwhelmed? </a:t>
            </a:r>
            <a:endParaRPr/>
          </a:p>
        </p:txBody>
      </p:sp>
      <p:sp>
        <p:nvSpPr>
          <p:cNvPr id="191" name="Google Shape;191;p32"/>
          <p:cNvSpPr txBox="1">
            <a:spLocks noGrp="1"/>
          </p:cNvSpPr>
          <p:nvPr>
            <p:ph type="body" idx="1"/>
          </p:nvPr>
        </p:nvSpPr>
        <p:spPr>
          <a:xfrm>
            <a:off x="163275" y="1383525"/>
            <a:ext cx="8850000" cy="3596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t>Now the heart of the king of Aram was enraged over this thing; and he called his servants and said to them, “Will you tell me which of us is for the king of Israel?” One of his servants said, “No, my lord, O king; but Elisha, the prophet who is in Israel, tells the king of Israel the words that you speak in your bedroom.” II Kings 6:11-12</a:t>
            </a:r>
            <a:endParaRPr sz="2000" dirty="0"/>
          </a:p>
          <a:p>
            <a:pPr marL="0" lvl="0" indent="0" algn="l" rtl="0">
              <a:spcBef>
                <a:spcPts val="1600"/>
              </a:spcBef>
              <a:spcAft>
                <a:spcPts val="1600"/>
              </a:spcAft>
              <a:buNone/>
            </a:pPr>
            <a:r>
              <a:rPr lang="en" sz="2000" dirty="0"/>
              <a:t>Now when the attendant of the man of God had risen early and gone out, behold, an army with horses and chariots was circling the city. And his servant said to him, “Alas, my master! What shall we do?” II Kings 6:15</a:t>
            </a:r>
            <a:endParaRPr sz="2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3"/>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God’s answer...</a:t>
            </a:r>
            <a:endParaRPr/>
          </a:p>
        </p:txBody>
      </p:sp>
      <p:sp>
        <p:nvSpPr>
          <p:cNvPr id="197" name="Google Shape;197;p33"/>
          <p:cNvSpPr txBox="1">
            <a:spLocks noGrp="1"/>
          </p:cNvSpPr>
          <p:nvPr>
            <p:ph type="body" idx="1"/>
          </p:nvPr>
        </p:nvSpPr>
        <p:spPr>
          <a:xfrm>
            <a:off x="212436" y="2073725"/>
            <a:ext cx="8737600" cy="2830784"/>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000" dirty="0"/>
              <a:t>So he answered, “Do not fear, for those who are with us are more than those who are with them.” Then Elisha prayed and said, “O Lord, I pray, open his eyes that he may see.” And the Lord opened the servant’s eyes and he saw; and behold, the mountain was full of horses and chariots of fire all around Elisha. When they came down to him, Elisha prayed to the Lord and said, “Strike this people with blindness, I pray.” So He struck them with blindness according to the word of Elisha. II Kings 6:16-18</a:t>
            </a:r>
            <a:endParaRPr sz="2000" dirty="0"/>
          </a:p>
        </p:txBody>
      </p:sp>
      <p:pic>
        <p:nvPicPr>
          <p:cNvPr id="198" name="Google Shape;198;p33"/>
          <p:cNvPicPr preferRelativeResize="0"/>
          <p:nvPr/>
        </p:nvPicPr>
        <p:blipFill>
          <a:blip r:embed="rId3">
            <a:alphaModFix/>
          </a:blip>
          <a:stretch>
            <a:fillRect/>
          </a:stretch>
        </p:blipFill>
        <p:spPr>
          <a:xfrm>
            <a:off x="4441375" y="20025"/>
            <a:ext cx="4702625" cy="18552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4"/>
          <p:cNvSpPr txBox="1">
            <a:spLocks noGrp="1"/>
          </p:cNvSpPr>
          <p:nvPr>
            <p:ph type="ctrTitle"/>
          </p:nvPr>
        </p:nvSpPr>
        <p:spPr>
          <a:xfrm>
            <a:off x="1280777" y="699450"/>
            <a:ext cx="5783400" cy="145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Where is God when I feel overwhelmed? </a:t>
            </a:r>
            <a:endParaRPr/>
          </a:p>
        </p:txBody>
      </p:sp>
      <p:sp>
        <p:nvSpPr>
          <p:cNvPr id="204" name="Google Shape;204;p34"/>
          <p:cNvSpPr txBox="1">
            <a:spLocks noGrp="1"/>
          </p:cNvSpPr>
          <p:nvPr>
            <p:ph type="subTitle" idx="1"/>
          </p:nvPr>
        </p:nvSpPr>
        <p:spPr>
          <a:xfrm>
            <a:off x="687300" y="2782775"/>
            <a:ext cx="6776400" cy="2024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God is there in the dark. </a:t>
            </a:r>
            <a:endParaRPr/>
          </a:p>
          <a:p>
            <a:pPr marL="0" lvl="0" indent="0" algn="ctr" rtl="0">
              <a:spcBef>
                <a:spcPts val="0"/>
              </a:spcBef>
              <a:spcAft>
                <a:spcPts val="0"/>
              </a:spcAft>
              <a:buNone/>
            </a:pPr>
            <a:r>
              <a:rPr lang="en"/>
              <a:t>“Surely the darkness will overwhelm me, And the light around me will be night,” Even the darkness is not dark to You, And the night is as bright as the day… Psalms 139</a:t>
            </a:r>
            <a:endParaRPr/>
          </a:p>
        </p:txBody>
      </p:sp>
      <p:pic>
        <p:nvPicPr>
          <p:cNvPr id="205" name="Google Shape;205;p34"/>
          <p:cNvPicPr preferRelativeResize="0"/>
          <p:nvPr/>
        </p:nvPicPr>
        <p:blipFill>
          <a:blip r:embed="rId3">
            <a:alphaModFix/>
          </a:blip>
          <a:stretch>
            <a:fillRect/>
          </a:stretch>
        </p:blipFill>
        <p:spPr>
          <a:xfrm>
            <a:off x="7064175" y="0"/>
            <a:ext cx="2079825" cy="30437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Maybe a simple answer is enough...</a:t>
            </a:r>
            <a:endParaRPr/>
          </a:p>
        </p:txBody>
      </p:sp>
      <p:sp>
        <p:nvSpPr>
          <p:cNvPr id="211" name="Google Shape;211;p35"/>
          <p:cNvSpPr txBox="1">
            <a:spLocks noGrp="1"/>
          </p:cNvSpPr>
          <p:nvPr>
            <p:ph type="body" idx="1"/>
          </p:nvPr>
        </p:nvSpPr>
        <p:spPr>
          <a:xfrm>
            <a:off x="387900" y="1302327"/>
            <a:ext cx="8368200" cy="3266397"/>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000" dirty="0"/>
              <a:t>Where can I go from Your Spirit? Or where can I flee from Your presence? If I ascend to heaven, You are there; If I make my bed in Sheol, behold, You are there. If I take the wings of the dawn, If I dwell in the remotest part of the sea, Even there Your hand will lead me, And Your right hand will lay hold of me. If I say, “Surely the darkness will overwhelm me, And the light around me will be night,” Even the darkness is not dark to You, And the night is as bright as the day.Darkness and light are alike to You. Psalms 139:7-12</a:t>
            </a:r>
            <a:endParaRPr sz="2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6"/>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God is everywhere! </a:t>
            </a:r>
            <a:endParaRPr/>
          </a:p>
        </p:txBody>
      </p:sp>
      <p:sp>
        <p:nvSpPr>
          <p:cNvPr id="217" name="Google Shape;217;p36"/>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He is always there! </a:t>
            </a:r>
            <a:endParaRPr/>
          </a:p>
        </p:txBody>
      </p:sp>
      <p:pic>
        <p:nvPicPr>
          <p:cNvPr id="218" name="Google Shape;218;p36"/>
          <p:cNvPicPr preferRelativeResize="0"/>
          <p:nvPr/>
        </p:nvPicPr>
        <p:blipFill>
          <a:blip r:embed="rId3">
            <a:alphaModFix/>
          </a:blip>
          <a:stretch>
            <a:fillRect/>
          </a:stretch>
        </p:blipFill>
        <p:spPr>
          <a:xfrm>
            <a:off x="6136400" y="0"/>
            <a:ext cx="3007600" cy="1936950"/>
          </a:xfrm>
          <a:prstGeom prst="rect">
            <a:avLst/>
          </a:prstGeom>
          <a:noFill/>
          <a:ln>
            <a:noFill/>
          </a:ln>
        </p:spPr>
      </p:pic>
      <p:pic>
        <p:nvPicPr>
          <p:cNvPr id="219" name="Google Shape;219;p36"/>
          <p:cNvPicPr preferRelativeResize="0"/>
          <p:nvPr/>
        </p:nvPicPr>
        <p:blipFill>
          <a:blip r:embed="rId4">
            <a:alphaModFix/>
          </a:blip>
          <a:stretch>
            <a:fillRect/>
          </a:stretch>
        </p:blipFill>
        <p:spPr>
          <a:xfrm>
            <a:off x="0" y="3049450"/>
            <a:ext cx="2944264" cy="20940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Where is God when I suffer? </a:t>
            </a:r>
            <a:endParaRPr/>
          </a:p>
        </p:txBody>
      </p:sp>
      <p:sp>
        <p:nvSpPr>
          <p:cNvPr id="225" name="Google Shape;225;p37"/>
          <p:cNvSpPr txBox="1">
            <a:spLocks noGrp="1"/>
          </p:cNvSpPr>
          <p:nvPr>
            <p:ph type="body" idx="1"/>
          </p:nvPr>
        </p:nvSpPr>
        <p:spPr>
          <a:xfrm>
            <a:off x="387900" y="1871850"/>
            <a:ext cx="8368200" cy="2696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Then they brought Him to the place Golgotha, which is translated, Place of a Skull. They tried to give Him wine mixed with myrrh; but He did not take it. And they crucified Him, and divided up His garments among themselves, casting [g]lots for them to decide what each man should take. It was the third hour when they crucified Him. 26 The inscription of the charge against Him read, “THE KING OF THE JEWS.” They crucified two robbers with Him, one on His right and one on His left. - Mark 22:27</a:t>
            </a:r>
            <a:endParaRPr/>
          </a:p>
        </p:txBody>
      </p:sp>
      <p:pic>
        <p:nvPicPr>
          <p:cNvPr id="226" name="Google Shape;226;p37"/>
          <p:cNvPicPr preferRelativeResize="0"/>
          <p:nvPr/>
        </p:nvPicPr>
        <p:blipFill>
          <a:blip r:embed="rId3">
            <a:alphaModFix/>
          </a:blip>
          <a:stretch>
            <a:fillRect/>
          </a:stretch>
        </p:blipFill>
        <p:spPr>
          <a:xfrm>
            <a:off x="6524613" y="-12"/>
            <a:ext cx="2619375" cy="17430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8"/>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232" name="Google Shape;232;p38"/>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33" name="Google Shape;233;p38"/>
          <p:cNvPicPr preferRelativeResize="0"/>
          <p:nvPr/>
        </p:nvPicPr>
        <p:blipFill>
          <a:blip r:embed="rId3">
            <a:alphaModFix/>
          </a:blip>
          <a:stretch>
            <a:fillRect/>
          </a:stretch>
        </p:blipFill>
        <p:spPr>
          <a:xfrm>
            <a:off x="227875" y="121850"/>
            <a:ext cx="8691875" cy="49392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9"/>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239" name="Google Shape;239;p39"/>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40" name="Google Shape;240;p39"/>
          <p:cNvPicPr preferRelativeResize="0"/>
          <p:nvPr/>
        </p:nvPicPr>
        <p:blipFill>
          <a:blip r:embed="rId3">
            <a:alphaModFix/>
          </a:blip>
          <a:stretch>
            <a:fillRect/>
          </a:stretch>
        </p:blipFill>
        <p:spPr>
          <a:xfrm>
            <a:off x="108499" y="101713"/>
            <a:ext cx="3510999" cy="2470036"/>
          </a:xfrm>
          <a:prstGeom prst="rect">
            <a:avLst/>
          </a:prstGeom>
          <a:noFill/>
          <a:ln>
            <a:noFill/>
          </a:ln>
        </p:spPr>
      </p:pic>
      <p:pic>
        <p:nvPicPr>
          <p:cNvPr id="241" name="Google Shape;241;p39"/>
          <p:cNvPicPr preferRelativeResize="0"/>
          <p:nvPr/>
        </p:nvPicPr>
        <p:blipFill>
          <a:blip r:embed="rId4">
            <a:alphaModFix/>
          </a:blip>
          <a:stretch>
            <a:fillRect/>
          </a:stretch>
        </p:blipFill>
        <p:spPr>
          <a:xfrm>
            <a:off x="5194551" y="2425250"/>
            <a:ext cx="3863375" cy="2651625"/>
          </a:xfrm>
          <a:prstGeom prst="rect">
            <a:avLst/>
          </a:prstGeom>
          <a:noFill/>
          <a:ln>
            <a:noFill/>
          </a:ln>
        </p:spPr>
      </p:pic>
      <p:pic>
        <p:nvPicPr>
          <p:cNvPr id="242" name="Google Shape;242;p39"/>
          <p:cNvPicPr preferRelativeResize="0"/>
          <p:nvPr/>
        </p:nvPicPr>
        <p:blipFill>
          <a:blip r:embed="rId5">
            <a:alphaModFix/>
          </a:blip>
          <a:stretch>
            <a:fillRect/>
          </a:stretch>
        </p:blipFill>
        <p:spPr>
          <a:xfrm>
            <a:off x="3027500" y="1383500"/>
            <a:ext cx="2663500" cy="27833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40"/>
          <p:cNvSpPr txBox="1">
            <a:spLocks noGrp="1"/>
          </p:cNvSpPr>
          <p:nvPr>
            <p:ph type="ctrTitle"/>
          </p:nvPr>
        </p:nvSpPr>
        <p:spPr>
          <a:xfrm>
            <a:off x="1680302" y="961050"/>
            <a:ext cx="5783400" cy="145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Where is God when I suffer? </a:t>
            </a:r>
            <a:endParaRPr/>
          </a:p>
        </p:txBody>
      </p:sp>
      <p:sp>
        <p:nvSpPr>
          <p:cNvPr id="248" name="Google Shape;248;p40"/>
          <p:cNvSpPr txBox="1">
            <a:spLocks noGrp="1"/>
          </p:cNvSpPr>
          <p:nvPr>
            <p:ph type="subTitle" idx="1"/>
          </p:nvPr>
        </p:nvSpPr>
        <p:spPr>
          <a:xfrm>
            <a:off x="1680300" y="2913575"/>
            <a:ext cx="5783400" cy="1692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God is right there suffering with you.</a:t>
            </a:r>
            <a:endParaRPr/>
          </a:p>
          <a:p>
            <a:pPr marL="0" lvl="0" indent="0" algn="ctr" rtl="0">
              <a:spcBef>
                <a:spcPts val="0"/>
              </a:spcBef>
              <a:spcAft>
                <a:spcPts val="0"/>
              </a:spcAft>
              <a:buNone/>
            </a:pPr>
            <a:r>
              <a:rPr lang="en"/>
              <a:t>In all their affliction He was afflicted,</a:t>
            </a:r>
            <a:endParaRPr/>
          </a:p>
          <a:p>
            <a:pPr marL="0" lvl="0" indent="0" algn="ctr" rtl="0">
              <a:spcBef>
                <a:spcPts val="0"/>
              </a:spcBef>
              <a:spcAft>
                <a:spcPts val="0"/>
              </a:spcAft>
              <a:buNone/>
            </a:pPr>
            <a:r>
              <a:rPr lang="en"/>
              <a:t>And the angel of His presence saved them… Isaiah 63:9</a:t>
            </a:r>
            <a:endParaRPr/>
          </a:p>
        </p:txBody>
      </p:sp>
      <p:pic>
        <p:nvPicPr>
          <p:cNvPr id="4" name="Google Shape;226;p37">
            <a:extLst>
              <a:ext uri="{FF2B5EF4-FFF2-40B4-BE49-F238E27FC236}">
                <a16:creationId xmlns:a16="http://schemas.microsoft.com/office/drawing/2014/main" id="{D994EFD1-1DBB-4B05-9581-7B0391CB3C4F}"/>
              </a:ext>
            </a:extLst>
          </p:cNvPr>
          <p:cNvPicPr preferRelativeResize="0"/>
          <p:nvPr/>
        </p:nvPicPr>
        <p:blipFill>
          <a:blip r:embed="rId3">
            <a:alphaModFix/>
          </a:blip>
          <a:stretch>
            <a:fillRect/>
          </a:stretch>
        </p:blipFill>
        <p:spPr>
          <a:xfrm>
            <a:off x="1" y="3686100"/>
            <a:ext cx="1680300" cy="1457400"/>
          </a:xfrm>
          <a:prstGeom prst="rect">
            <a:avLst/>
          </a:prstGeom>
          <a:noFill/>
          <a:ln>
            <a:noFill/>
          </a:ln>
        </p:spPr>
      </p:pic>
      <p:pic>
        <p:nvPicPr>
          <p:cNvPr id="5" name="Google Shape;226;p37">
            <a:extLst>
              <a:ext uri="{FF2B5EF4-FFF2-40B4-BE49-F238E27FC236}">
                <a16:creationId xmlns:a16="http://schemas.microsoft.com/office/drawing/2014/main" id="{75ECF089-7FE0-424B-AF53-5CB6EAB4CF1D}"/>
              </a:ext>
            </a:extLst>
          </p:cNvPr>
          <p:cNvPicPr preferRelativeResize="0"/>
          <p:nvPr/>
        </p:nvPicPr>
        <p:blipFill>
          <a:blip r:embed="rId3">
            <a:alphaModFix/>
          </a:blip>
          <a:stretch>
            <a:fillRect/>
          </a:stretch>
        </p:blipFill>
        <p:spPr>
          <a:xfrm>
            <a:off x="7287491" y="-12"/>
            <a:ext cx="1856497" cy="160713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5"/>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Where is God? </a:t>
            </a:r>
            <a:endParaRPr/>
          </a:p>
        </p:txBody>
      </p:sp>
      <p:sp>
        <p:nvSpPr>
          <p:cNvPr id="79" name="Google Shape;79;p15"/>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Psalm 139:7-12</a:t>
            </a:r>
            <a:endParaRPr/>
          </a:p>
        </p:txBody>
      </p:sp>
      <p:pic>
        <p:nvPicPr>
          <p:cNvPr id="80" name="Google Shape;80;p15"/>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We often question where is God...</a:t>
            </a:r>
            <a:endParaRPr/>
          </a:p>
        </p:txBody>
      </p:sp>
      <p:sp>
        <p:nvSpPr>
          <p:cNvPr id="86" name="Google Shape;86;p16"/>
          <p:cNvSpPr txBox="1">
            <a:spLocks noGrp="1"/>
          </p:cNvSpPr>
          <p:nvPr>
            <p:ph type="body" idx="1"/>
          </p:nvPr>
        </p:nvSpPr>
        <p:spPr>
          <a:xfrm>
            <a:off x="221673" y="1481200"/>
            <a:ext cx="4547427" cy="2979964"/>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000" dirty="0"/>
              <a:t>“I think it’s a natural question to ask ourselves. And I think it’s ok to ask, Where is God when something like this happens? Or perhaps why does God allow things like to happen? We are hurting and sad… And we just ask, God why?” </a:t>
            </a:r>
            <a:endParaRPr sz="2000" dirty="0"/>
          </a:p>
        </p:txBody>
      </p:sp>
      <p:pic>
        <p:nvPicPr>
          <p:cNvPr id="87" name="Google Shape;87;p16"/>
          <p:cNvPicPr preferRelativeResize="0"/>
          <p:nvPr/>
        </p:nvPicPr>
        <p:blipFill>
          <a:blip r:embed="rId3">
            <a:alphaModFix/>
          </a:blip>
          <a:stretch>
            <a:fillRect/>
          </a:stretch>
        </p:blipFill>
        <p:spPr>
          <a:xfrm>
            <a:off x="4862949" y="1397124"/>
            <a:ext cx="3893150" cy="25907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7"/>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Psalms 42:3</a:t>
            </a:r>
            <a:endParaRPr/>
          </a:p>
        </p:txBody>
      </p:sp>
      <p:sp>
        <p:nvSpPr>
          <p:cNvPr id="93" name="Google Shape;93;p17"/>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My tears have been my food day and night, While they say to me all day long, “Where is your God?”</a:t>
            </a:r>
            <a:endParaRPr dirty="0"/>
          </a:p>
        </p:txBody>
      </p:sp>
      <p:pic>
        <p:nvPicPr>
          <p:cNvPr id="94" name="Google Shape;94;p17"/>
          <p:cNvPicPr preferRelativeResize="0"/>
          <p:nvPr/>
        </p:nvPicPr>
        <p:blipFill>
          <a:blip r:embed="rId3">
            <a:alphaModFix/>
          </a:blip>
          <a:stretch>
            <a:fillRect/>
          </a:stretch>
        </p:blipFill>
        <p:spPr>
          <a:xfrm>
            <a:off x="6492700" y="146500"/>
            <a:ext cx="2425250" cy="24252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8"/>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The simple answer...God is everywhere. </a:t>
            </a:r>
            <a:endParaRPr/>
          </a:p>
        </p:txBody>
      </p:sp>
      <p:sp>
        <p:nvSpPr>
          <p:cNvPr id="100" name="Google Shape;100;p18"/>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000" dirty="0"/>
              <a:t>Where can I go from Your Spirit? Or where can I flee from Your presence? If I ascend to heaven, You are there; If I make my bed in Sheol, behold, You are there. If I take the wings of the dawn, If I dwell in the remotest part of the sea, Even there Your hand will lead me, And Your right hand will lay hold of me. If I say, “Surely the darkness will overwhelm me, And the light around me will be night,” Even the darkness is not dark to You, And the night is as bright as the day. Darkness and light are alike to You. Psalms 139:7-12</a:t>
            </a:r>
            <a:endParaRPr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9"/>
          <p:cNvSpPr txBox="1">
            <a:spLocks noGrp="1"/>
          </p:cNvSpPr>
          <p:nvPr>
            <p:ph type="ctrTitle"/>
          </p:nvPr>
        </p:nvSpPr>
        <p:spPr>
          <a:xfrm>
            <a:off x="1518550" y="872350"/>
            <a:ext cx="6237600" cy="1567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But...Doesn’t a question that important...</a:t>
            </a:r>
            <a:endParaRPr/>
          </a:p>
        </p:txBody>
      </p:sp>
      <p:sp>
        <p:nvSpPr>
          <p:cNvPr id="106" name="Google Shape;106;p19"/>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Deserve an answer more complex?</a:t>
            </a:r>
            <a:endParaRPr/>
          </a:p>
          <a:p>
            <a:pPr marL="0" lvl="0" indent="0" algn="l" rtl="0">
              <a:spcBef>
                <a:spcPts val="0"/>
              </a:spcBef>
              <a:spcAft>
                <a:spcPts val="0"/>
              </a:spcAft>
              <a:buNone/>
            </a:pPr>
            <a:r>
              <a:rPr lang="en"/>
              <a:t>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0"/>
          <p:cNvSpPr txBox="1">
            <a:spLocks noGrp="1"/>
          </p:cNvSpPr>
          <p:nvPr>
            <p:ph type="title"/>
          </p:nvPr>
        </p:nvSpPr>
        <p:spPr>
          <a:xfrm>
            <a:off x="265500" y="430125"/>
            <a:ext cx="4045200" cy="1953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Or perhaps the question is wrong...</a:t>
            </a:r>
            <a:endParaRPr/>
          </a:p>
        </p:txBody>
      </p:sp>
      <p:sp>
        <p:nvSpPr>
          <p:cNvPr id="112" name="Google Shape;112;p20"/>
          <p:cNvSpPr txBox="1">
            <a:spLocks noGrp="1"/>
          </p:cNvSpPr>
          <p:nvPr>
            <p:ph type="subTitle" idx="1"/>
          </p:nvPr>
        </p:nvSpPr>
        <p:spPr>
          <a:xfrm>
            <a:off x="265500" y="2383425"/>
            <a:ext cx="4045200" cy="2506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“Because of the multitude of oppressions they cry out; They cry for help because of the arm of the mighty. “But no one says, ‘Where is God my Maker,</a:t>
            </a:r>
            <a:endParaRPr/>
          </a:p>
          <a:p>
            <a:pPr marL="0" lvl="0" indent="0" algn="ctr" rtl="0">
              <a:spcBef>
                <a:spcPts val="0"/>
              </a:spcBef>
              <a:spcAft>
                <a:spcPts val="0"/>
              </a:spcAft>
              <a:buNone/>
            </a:pPr>
            <a:r>
              <a:rPr lang="en"/>
              <a:t>Who gives songs in the night, Job 35:9-10</a:t>
            </a:r>
            <a:endParaRPr/>
          </a:p>
        </p:txBody>
      </p:sp>
      <p:sp>
        <p:nvSpPr>
          <p:cNvPr id="113" name="Google Shape;113;p20"/>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endParaRPr/>
          </a:p>
        </p:txBody>
      </p:sp>
      <p:pic>
        <p:nvPicPr>
          <p:cNvPr id="114" name="Google Shape;114;p20"/>
          <p:cNvPicPr preferRelativeResize="0"/>
          <p:nvPr/>
        </p:nvPicPr>
        <p:blipFill>
          <a:blip r:embed="rId3">
            <a:alphaModFix/>
          </a:blip>
          <a:stretch>
            <a:fillRect/>
          </a:stretch>
        </p:blipFill>
        <p:spPr>
          <a:xfrm>
            <a:off x="4939500" y="430125"/>
            <a:ext cx="3837000" cy="4459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1"/>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Where is God when I am all alone? </a:t>
            </a:r>
            <a:endParaRPr/>
          </a:p>
        </p:txBody>
      </p:sp>
      <p:sp>
        <p:nvSpPr>
          <p:cNvPr id="120" name="Google Shape;120;p21"/>
          <p:cNvSpPr txBox="1">
            <a:spLocks noGrp="1"/>
          </p:cNvSpPr>
          <p:nvPr>
            <p:ph type="body" idx="1"/>
          </p:nvPr>
        </p:nvSpPr>
        <p:spPr>
          <a:xfrm>
            <a:off x="387900" y="1741625"/>
            <a:ext cx="8368200" cy="2827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000" dirty="0"/>
              <a:t>So Ahab sent a message among all the sons of Israel and brought the prophets together at Mount Carmel. Elijah came near to all the people and said, “How long will you hesitate between two opinions? If the Lord is God, follow Him; but if Baal, follow him.” But the people did not answer him a word. Then Elijah said to the people, “</a:t>
            </a:r>
            <a:r>
              <a:rPr lang="en" sz="2000" b="1" i="1" u="sng" dirty="0"/>
              <a:t>I alone am left</a:t>
            </a:r>
            <a:r>
              <a:rPr lang="en" sz="2000" b="1" dirty="0"/>
              <a:t> </a:t>
            </a:r>
            <a:r>
              <a:rPr lang="en" sz="2000" dirty="0"/>
              <a:t>a prophet of the Lord, but Baal’s prophets are 450 men. I Kings 18:20-22</a:t>
            </a:r>
            <a:endParaRPr sz="2000" dirty="0"/>
          </a:p>
        </p:txBody>
      </p:sp>
    </p:spTree>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1880</Words>
  <Application>Microsoft Office PowerPoint</Application>
  <PresentationFormat>On-screen Show (16:9)</PresentationFormat>
  <Paragraphs>63</Paragraphs>
  <Slides>28</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Roboto Slab</vt:lpstr>
      <vt:lpstr>Roboto</vt:lpstr>
      <vt:lpstr>Arial</vt:lpstr>
      <vt:lpstr>Marina</vt:lpstr>
      <vt:lpstr>PowerPoint Presentation</vt:lpstr>
      <vt:lpstr>       April 20th 1999</vt:lpstr>
      <vt:lpstr>Where is God? </vt:lpstr>
      <vt:lpstr>We often question where is God...</vt:lpstr>
      <vt:lpstr>Psalms 42:3</vt:lpstr>
      <vt:lpstr>The simple answer...God is everywhere. </vt:lpstr>
      <vt:lpstr>But...Doesn’t a question that important...</vt:lpstr>
      <vt:lpstr>Or perhaps the question is wrong...</vt:lpstr>
      <vt:lpstr>Where is God when I am all alone? </vt:lpstr>
      <vt:lpstr>I alone am left...</vt:lpstr>
      <vt:lpstr>God’s answer</vt:lpstr>
      <vt:lpstr>Where is God when I am alone? </vt:lpstr>
      <vt:lpstr>Where is God when I feel hopeless? </vt:lpstr>
      <vt:lpstr>Is there a more hopeless person ? </vt:lpstr>
      <vt:lpstr>God’s answer...</vt:lpstr>
      <vt:lpstr>Where is God when I  feel hopeless? </vt:lpstr>
      <vt:lpstr>Where is God when I am afraid?</vt:lpstr>
      <vt:lpstr>God’s answer? </vt:lpstr>
      <vt:lpstr>Where is God when I am afraid? </vt:lpstr>
      <vt:lpstr>Where is God when we feel overwhelmed? </vt:lpstr>
      <vt:lpstr>God’s answer...</vt:lpstr>
      <vt:lpstr>Where is God when I feel overwhelmed? </vt:lpstr>
      <vt:lpstr>Maybe a simple answer is enough...</vt:lpstr>
      <vt:lpstr>God is everywhere! </vt:lpstr>
      <vt:lpstr>Where is God when I suffer? </vt:lpstr>
      <vt:lpstr>PowerPoint Presentation</vt:lpstr>
      <vt:lpstr>PowerPoint Presentation</vt:lpstr>
      <vt:lpstr>Where is God when I suffer?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ONealCOC</dc:creator>
  <cp:lastModifiedBy>Auditorium</cp:lastModifiedBy>
  <cp:revision>3</cp:revision>
  <dcterms:modified xsi:type="dcterms:W3CDTF">2019-06-16T21:49:21Z</dcterms:modified>
</cp:coreProperties>
</file>