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9144000" cy="5143500" type="screen16x9"/>
  <p:notesSz cx="6858000" cy="9144000"/>
  <p:embeddedFontLst>
    <p:embeddedFont>
      <p:font typeface="Alfa Slab One" panose="020B0604020202020204" charset="0"/>
      <p:regular r:id="rId31"/>
    </p:embeddedFont>
    <p:embeddedFont>
      <p:font typeface="Proxima Nova" panose="020B060402020202020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126" y="5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4a078f830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4a078f830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4a0630d3f2_3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4a0630d3f2_3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4a0630d3f2_3_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4a0630d3f2_3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4a0630d3f2_3_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4a0630d3f2_3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4a0630d3f2_3_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4a0630d3f2_3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4a0630d3f2_3_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4a0630d3f2_3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4a0630d3f2_3_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4a0630d3f2_3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4a0630d3f2_3_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4a0630d3f2_3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4a0630d3f2_3_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4a0630d3f2_3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4a0630d3f2_3_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4a0630d3f2_3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4a0630d3f2_3_1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4a0630d3f2_3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4a0630d3f2_3_0: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4a0630d3f2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4a0630d3f2_3_1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4a0630d3f2_3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7446a85d3d0cc4bf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7446a85d3d0cc4bf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4a0630d3f2_3_1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4a0630d3f2_3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4a0607d123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4a0607d12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4a0630d3f2_3_1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4a0630d3f2_3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4a0630d3f2_3_1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4a0630d3f2_3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4a0630d3f2_3_1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4a0630d3f2_3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4a0630d3f2_3_1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4a0630d3f2_3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4a0630d3f2_3_1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4a0630d3f2_3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4a0630d3f2_3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4a0630d3f2_3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4a0630d3f2_3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4a0630d3f2_3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4a0630d3f2_3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4a0630d3f2_3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4a0630d3f2_3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4a0630d3f2_3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4a0630d3f2_3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4a0630d3f2_3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4a0630d3f2_3_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4a0630d3f2_3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4a0630d3f2_3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4a0630d3f2_3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2"/>
          <p:cNvCxnSpPr/>
          <p:nvPr/>
        </p:nvCxnSpPr>
        <p:spPr>
          <a:xfrm>
            <a:off x="4278300" y="2751163"/>
            <a:ext cx="587400" cy="0"/>
          </a:xfrm>
          <a:prstGeom prst="straightConnector1">
            <a:avLst/>
          </a:prstGeom>
          <a:noFill/>
          <a:ln w="76200" cap="flat" cmpd="sng">
            <a:solidFill>
              <a:schemeClr val="dk1"/>
            </a:solidFill>
            <a:prstDash val="solid"/>
            <a:round/>
            <a:headEnd type="none" w="sm" len="sm"/>
            <a:tailEnd type="none" w="sm" len="sm"/>
          </a:ln>
        </p:spPr>
      </p:cxnSp>
      <p:sp>
        <p:nvSpPr>
          <p:cNvPr id="11" name="Google Shape;11;p2"/>
          <p:cNvSpPr txBox="1">
            <a:spLocks noGrp="1"/>
          </p:cNvSpPr>
          <p:nvPr>
            <p:ph type="ctrTitle"/>
          </p:nvPr>
        </p:nvSpPr>
        <p:spPr>
          <a:xfrm>
            <a:off x="311700" y="595975"/>
            <a:ext cx="8520600" cy="1957800"/>
          </a:xfrm>
          <a:prstGeom prst="rect">
            <a:avLst/>
          </a:prstGeom>
        </p:spPr>
        <p:txBody>
          <a:bodyPr spcFirstLastPara="1" wrap="square" lIns="91425" tIns="91425" rIns="91425" bIns="91425" anchor="b" anchorCtr="0"/>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12" name="Google Shape;12;p2"/>
          <p:cNvSpPr txBox="1">
            <a:spLocks noGrp="1"/>
          </p:cNvSpPr>
          <p:nvPr>
            <p:ph type="subTitle" idx="1"/>
          </p:nvPr>
        </p:nvSpPr>
        <p:spPr>
          <a:xfrm>
            <a:off x="311700" y="3165823"/>
            <a:ext cx="8520600" cy="7335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167925"/>
            <a:ext cx="8520600" cy="1980000"/>
          </a:xfrm>
          <a:prstGeom prst="rect">
            <a:avLst/>
          </a:prstGeom>
        </p:spPr>
        <p:txBody>
          <a:bodyPr spcFirstLastPara="1" wrap="square" lIns="91425" tIns="91425" rIns="91425" bIns="91425" anchor="ctr" anchorCtr="0"/>
          <a:lstStyle>
            <a:lvl1pPr lvl="0" algn="ctr">
              <a:spcBef>
                <a:spcPts val="0"/>
              </a:spcBef>
              <a:spcAft>
                <a:spcPts val="0"/>
              </a:spcAft>
              <a:buClr>
                <a:schemeClr val="dk1"/>
              </a:buClr>
              <a:buSzPts val="11000"/>
              <a:buNone/>
              <a:defRPr sz="11000">
                <a:solidFill>
                  <a:schemeClr val="dk1"/>
                </a:solidFill>
              </a:defRPr>
            </a:lvl1pPr>
            <a:lvl2pPr lvl="1" algn="ctr">
              <a:spcBef>
                <a:spcPts val="0"/>
              </a:spcBef>
              <a:spcAft>
                <a:spcPts val="0"/>
              </a:spcAft>
              <a:buClr>
                <a:schemeClr val="dk1"/>
              </a:buClr>
              <a:buSzPts val="11000"/>
              <a:buNone/>
              <a:defRPr sz="11000">
                <a:solidFill>
                  <a:schemeClr val="dk1"/>
                </a:solidFill>
              </a:defRPr>
            </a:lvl2pPr>
            <a:lvl3pPr lvl="2" algn="ctr">
              <a:spcBef>
                <a:spcPts val="0"/>
              </a:spcBef>
              <a:spcAft>
                <a:spcPts val="0"/>
              </a:spcAft>
              <a:buClr>
                <a:schemeClr val="dk1"/>
              </a:buClr>
              <a:buSzPts val="11000"/>
              <a:buNone/>
              <a:defRPr sz="11000">
                <a:solidFill>
                  <a:schemeClr val="dk1"/>
                </a:solidFill>
              </a:defRPr>
            </a:lvl3pPr>
            <a:lvl4pPr lvl="3" algn="ctr">
              <a:spcBef>
                <a:spcPts val="0"/>
              </a:spcBef>
              <a:spcAft>
                <a:spcPts val="0"/>
              </a:spcAft>
              <a:buClr>
                <a:schemeClr val="dk1"/>
              </a:buClr>
              <a:buSzPts val="11000"/>
              <a:buNone/>
              <a:defRPr sz="11000">
                <a:solidFill>
                  <a:schemeClr val="dk1"/>
                </a:solidFill>
              </a:defRPr>
            </a:lvl4pPr>
            <a:lvl5pPr lvl="4" algn="ctr">
              <a:spcBef>
                <a:spcPts val="0"/>
              </a:spcBef>
              <a:spcAft>
                <a:spcPts val="0"/>
              </a:spcAft>
              <a:buClr>
                <a:schemeClr val="dk1"/>
              </a:buClr>
              <a:buSzPts val="11000"/>
              <a:buNone/>
              <a:defRPr sz="11000">
                <a:solidFill>
                  <a:schemeClr val="dk1"/>
                </a:solidFill>
              </a:defRPr>
            </a:lvl5pPr>
            <a:lvl6pPr lvl="5" algn="ctr">
              <a:spcBef>
                <a:spcPts val="0"/>
              </a:spcBef>
              <a:spcAft>
                <a:spcPts val="0"/>
              </a:spcAft>
              <a:buClr>
                <a:schemeClr val="dk1"/>
              </a:buClr>
              <a:buSzPts val="11000"/>
              <a:buNone/>
              <a:defRPr sz="11000">
                <a:solidFill>
                  <a:schemeClr val="dk1"/>
                </a:solidFill>
              </a:defRPr>
            </a:lvl6pPr>
            <a:lvl7pPr lvl="6" algn="ctr">
              <a:spcBef>
                <a:spcPts val="0"/>
              </a:spcBef>
              <a:spcAft>
                <a:spcPts val="0"/>
              </a:spcAft>
              <a:buClr>
                <a:schemeClr val="dk1"/>
              </a:buClr>
              <a:buSzPts val="11000"/>
              <a:buNone/>
              <a:defRPr sz="11000">
                <a:solidFill>
                  <a:schemeClr val="dk1"/>
                </a:solidFill>
              </a:defRPr>
            </a:lvl7pPr>
            <a:lvl8pPr lvl="7" algn="ctr">
              <a:spcBef>
                <a:spcPts val="0"/>
              </a:spcBef>
              <a:spcAft>
                <a:spcPts val="0"/>
              </a:spcAft>
              <a:buClr>
                <a:schemeClr val="dk1"/>
              </a:buClr>
              <a:buSzPts val="11000"/>
              <a:buNone/>
              <a:defRPr sz="11000">
                <a:solidFill>
                  <a:schemeClr val="dk1"/>
                </a:solidFill>
              </a:defRPr>
            </a:lvl8pPr>
            <a:lvl9pPr lvl="8" algn="ctr">
              <a:spcBef>
                <a:spcPts val="0"/>
              </a:spcBef>
              <a:spcAft>
                <a:spcPts val="0"/>
              </a:spcAft>
              <a:buClr>
                <a:schemeClr val="dk1"/>
              </a:buClr>
              <a:buSzPts val="11000"/>
              <a:buNone/>
              <a:defRPr sz="11000">
                <a:solidFill>
                  <a:schemeClr val="dk1"/>
                </a:solidFill>
              </a:defRPr>
            </a:lvl9pPr>
          </a:lstStyle>
          <a:p>
            <a:r>
              <a:t>xx%</a:t>
            </a:r>
          </a:p>
        </p:txBody>
      </p:sp>
      <p:sp>
        <p:nvSpPr>
          <p:cNvPr id="48" name="Google Shape;48;p11"/>
          <p:cNvSpPr txBox="1">
            <a:spLocks noGrp="1"/>
          </p:cNvSpPr>
          <p:nvPr>
            <p:ph type="body" idx="1"/>
          </p:nvPr>
        </p:nvSpPr>
        <p:spPr>
          <a:xfrm>
            <a:off x="311700" y="3224250"/>
            <a:ext cx="8520600" cy="10716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9" name="Google Shape;4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311700" y="2480550"/>
            <a:ext cx="8114400" cy="2445900"/>
          </a:xfrm>
          <a:prstGeom prst="rect">
            <a:avLst/>
          </a:prstGeom>
        </p:spPr>
        <p:txBody>
          <a:bodyPr spcFirstLastPara="1" wrap="square" lIns="91425" tIns="91425" rIns="91425" bIns="91425" anchor="b" anchorCtr="0"/>
          <a:lstStyle>
            <a:lvl1pPr lvl="0">
              <a:spcBef>
                <a:spcPts val="0"/>
              </a:spcBef>
              <a:spcAft>
                <a:spcPts val="0"/>
              </a:spcAft>
              <a:buClr>
                <a:schemeClr val="lt1"/>
              </a:buClr>
              <a:buSzPts val="6800"/>
              <a:buNone/>
              <a:defRPr sz="6800">
                <a:solidFill>
                  <a:schemeClr val="lt1"/>
                </a:solidFill>
              </a:defRPr>
            </a:lvl1pPr>
            <a:lvl2pPr lvl="1">
              <a:spcBef>
                <a:spcPts val="0"/>
              </a:spcBef>
              <a:spcAft>
                <a:spcPts val="0"/>
              </a:spcAft>
              <a:buClr>
                <a:schemeClr val="lt1"/>
              </a:buClr>
              <a:buSzPts val="6800"/>
              <a:buNone/>
              <a:defRPr sz="6800">
                <a:solidFill>
                  <a:schemeClr val="lt1"/>
                </a:solidFill>
              </a:defRPr>
            </a:lvl2pPr>
            <a:lvl3pPr lvl="2">
              <a:spcBef>
                <a:spcPts val="0"/>
              </a:spcBef>
              <a:spcAft>
                <a:spcPts val="0"/>
              </a:spcAft>
              <a:buClr>
                <a:schemeClr val="lt1"/>
              </a:buClr>
              <a:buSzPts val="6800"/>
              <a:buNone/>
              <a:defRPr sz="6800">
                <a:solidFill>
                  <a:schemeClr val="lt1"/>
                </a:solidFill>
              </a:defRPr>
            </a:lvl3pPr>
            <a:lvl4pPr lvl="3">
              <a:spcBef>
                <a:spcPts val="0"/>
              </a:spcBef>
              <a:spcAft>
                <a:spcPts val="0"/>
              </a:spcAft>
              <a:buClr>
                <a:schemeClr val="lt1"/>
              </a:buClr>
              <a:buSzPts val="6800"/>
              <a:buNone/>
              <a:defRPr sz="6800">
                <a:solidFill>
                  <a:schemeClr val="lt1"/>
                </a:solidFill>
              </a:defRPr>
            </a:lvl4pPr>
            <a:lvl5pPr lvl="4">
              <a:spcBef>
                <a:spcPts val="0"/>
              </a:spcBef>
              <a:spcAft>
                <a:spcPts val="0"/>
              </a:spcAft>
              <a:buClr>
                <a:schemeClr val="lt1"/>
              </a:buClr>
              <a:buSzPts val="6800"/>
              <a:buNone/>
              <a:defRPr sz="6800">
                <a:solidFill>
                  <a:schemeClr val="lt1"/>
                </a:solidFill>
              </a:defRPr>
            </a:lvl5pPr>
            <a:lvl6pPr lvl="5">
              <a:spcBef>
                <a:spcPts val="0"/>
              </a:spcBef>
              <a:spcAft>
                <a:spcPts val="0"/>
              </a:spcAft>
              <a:buClr>
                <a:schemeClr val="lt1"/>
              </a:buClr>
              <a:buSzPts val="6800"/>
              <a:buNone/>
              <a:defRPr sz="6800">
                <a:solidFill>
                  <a:schemeClr val="lt1"/>
                </a:solidFill>
              </a:defRPr>
            </a:lvl6pPr>
            <a:lvl7pPr lvl="6">
              <a:spcBef>
                <a:spcPts val="0"/>
              </a:spcBef>
              <a:spcAft>
                <a:spcPts val="0"/>
              </a:spcAft>
              <a:buClr>
                <a:schemeClr val="lt1"/>
              </a:buClr>
              <a:buSzPts val="6800"/>
              <a:buNone/>
              <a:defRPr sz="6800">
                <a:solidFill>
                  <a:schemeClr val="lt1"/>
                </a:solidFill>
              </a:defRPr>
            </a:lvl7pPr>
            <a:lvl8pPr lvl="7">
              <a:spcBef>
                <a:spcPts val="0"/>
              </a:spcBef>
              <a:spcAft>
                <a:spcPts val="0"/>
              </a:spcAft>
              <a:buClr>
                <a:schemeClr val="lt1"/>
              </a:buClr>
              <a:buSzPts val="6800"/>
              <a:buNone/>
              <a:defRPr sz="6800">
                <a:solidFill>
                  <a:schemeClr val="lt1"/>
                </a:solidFill>
              </a:defRPr>
            </a:lvl8pPr>
            <a:lvl9pPr lvl="8">
              <a:spcBef>
                <a:spcPts val="0"/>
              </a:spcBef>
              <a:spcAft>
                <a:spcPts val="0"/>
              </a:spcAft>
              <a:buClr>
                <a:schemeClr val="lt1"/>
              </a:buClr>
              <a:buSzPts val="6800"/>
              <a:buNone/>
              <a:defRPr sz="6800">
                <a:solidFill>
                  <a:schemeClr val="lt1"/>
                </a:solidFill>
              </a:defRPr>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9" name="Google Shape;19;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3" name="Google Shape;23;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6318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1" name="Google Shape;31;p7"/>
          <p:cNvSpPr txBox="1">
            <a:spLocks noGrp="1"/>
          </p:cNvSpPr>
          <p:nvPr>
            <p:ph type="body" idx="1"/>
          </p:nvPr>
        </p:nvSpPr>
        <p:spPr>
          <a:xfrm>
            <a:off x="311700" y="1490875"/>
            <a:ext cx="2808000" cy="30780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526350"/>
            <a:ext cx="5683800" cy="40908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10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 name="Google Shape;38;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39" name="Google Shape;39;p9"/>
          <p:cNvSpPr txBox="1">
            <a:spLocks noGrp="1"/>
          </p:cNvSpPr>
          <p:nvPr>
            <p:ph type="title"/>
          </p:nvPr>
        </p:nvSpPr>
        <p:spPr>
          <a:xfrm>
            <a:off x="265500" y="1375599"/>
            <a:ext cx="4045200" cy="1551900"/>
          </a:xfrm>
          <a:prstGeom prst="rect">
            <a:avLst/>
          </a:prstGeom>
        </p:spPr>
        <p:txBody>
          <a:bodyPr spcFirstLastPara="1" wrap="square" lIns="91425" tIns="91425" rIns="91425" bIns="91425" anchor="b" anchorCtr="0"/>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0" name="Google Shape;40;p9"/>
          <p:cNvSpPr txBox="1">
            <a:spLocks noGrp="1"/>
          </p:cNvSpPr>
          <p:nvPr>
            <p:ph type="subTitle" idx="1"/>
          </p:nvPr>
        </p:nvSpPr>
        <p:spPr>
          <a:xfrm>
            <a:off x="265500" y="2981125"/>
            <a:ext cx="4045200" cy="13455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1" name="Google Shape;41;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2" name="Google Shape;4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9500" y="4233725"/>
            <a:ext cx="5998800" cy="598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a:endParaRPr/>
          </a:p>
        </p:txBody>
      </p:sp>
      <p:sp>
        <p:nvSpPr>
          <p:cNvPr id="45" name="Google Shape;4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ameday">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1pPr>
            <a:lvl2pPr lvl="1">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2pPr>
            <a:lvl3pPr lvl="2">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3pPr>
            <a:lvl4pPr lvl="3">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4pPr>
            <a:lvl5pPr lvl="4">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5pPr>
            <a:lvl6pPr lvl="5">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6pPr>
            <a:lvl7pPr lvl="6">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7pPr>
            <a:lvl8pPr lvl="7">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8pPr>
            <a:lvl9pPr lvl="8">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Font typeface="Proxima Nova"/>
              <a:buChar char="●"/>
              <a:defRPr sz="1800">
                <a:solidFill>
                  <a:schemeClr val="dk2"/>
                </a:solidFill>
                <a:latin typeface="Proxima Nova"/>
                <a:ea typeface="Proxima Nova"/>
                <a:cs typeface="Proxima Nova"/>
                <a:sym typeface="Proxima Nova"/>
              </a:defRPr>
            </a:lvl1pPr>
            <a:lvl2pPr marL="914400" lvl="1" indent="-3175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2pPr>
            <a:lvl3pPr marL="1371600" lvl="2" indent="-3175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3pPr>
            <a:lvl4pPr marL="1828800" lvl="3" indent="-3175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marL="2286000" lvl="4" indent="-3175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marL="2743200" lvl="5" indent="-3175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marL="3200400" lvl="6" indent="-3175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marL="3657600" lvl="7" indent="-3175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marL="4114800" lvl="8" indent="-317500">
              <a:lnSpc>
                <a:spcPct val="115000"/>
              </a:lnSpc>
              <a:spcBef>
                <a:spcPts val="1600"/>
              </a:spcBef>
              <a:spcAft>
                <a:spcPts val="160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Proxima Nova"/>
                <a:ea typeface="Proxima Nova"/>
                <a:cs typeface="Proxima Nova"/>
                <a:sym typeface="Proxima Nova"/>
              </a:defRPr>
            </a:lvl1pPr>
            <a:lvl2pPr lvl="1" algn="r">
              <a:buNone/>
              <a:defRPr sz="1000">
                <a:solidFill>
                  <a:schemeClr val="dk2"/>
                </a:solidFill>
                <a:latin typeface="Proxima Nova"/>
                <a:ea typeface="Proxima Nova"/>
                <a:cs typeface="Proxima Nova"/>
                <a:sym typeface="Proxima Nova"/>
              </a:defRPr>
            </a:lvl2pPr>
            <a:lvl3pPr lvl="2" algn="r">
              <a:buNone/>
              <a:defRPr sz="1000">
                <a:solidFill>
                  <a:schemeClr val="dk2"/>
                </a:solidFill>
                <a:latin typeface="Proxima Nova"/>
                <a:ea typeface="Proxima Nova"/>
                <a:cs typeface="Proxima Nova"/>
                <a:sym typeface="Proxima Nova"/>
              </a:defRPr>
            </a:lvl3pPr>
            <a:lvl4pPr lvl="3" algn="r">
              <a:buNone/>
              <a:defRPr sz="1000">
                <a:solidFill>
                  <a:schemeClr val="dk2"/>
                </a:solidFill>
                <a:latin typeface="Proxima Nova"/>
                <a:ea typeface="Proxima Nova"/>
                <a:cs typeface="Proxima Nova"/>
                <a:sym typeface="Proxima Nova"/>
              </a:defRPr>
            </a:lvl4pPr>
            <a:lvl5pPr lvl="4" algn="r">
              <a:buNone/>
              <a:defRPr sz="1000">
                <a:solidFill>
                  <a:schemeClr val="dk2"/>
                </a:solidFill>
                <a:latin typeface="Proxima Nova"/>
                <a:ea typeface="Proxima Nova"/>
                <a:cs typeface="Proxima Nova"/>
                <a:sym typeface="Proxima Nova"/>
              </a:defRPr>
            </a:lvl5pPr>
            <a:lvl6pPr lvl="5" algn="r">
              <a:buNone/>
              <a:defRPr sz="1000">
                <a:solidFill>
                  <a:schemeClr val="dk2"/>
                </a:solidFill>
                <a:latin typeface="Proxima Nova"/>
                <a:ea typeface="Proxima Nova"/>
                <a:cs typeface="Proxima Nova"/>
                <a:sym typeface="Proxima Nova"/>
              </a:defRPr>
            </a:lvl6pPr>
            <a:lvl7pPr lvl="6" algn="r">
              <a:buNone/>
              <a:defRPr sz="1000">
                <a:solidFill>
                  <a:schemeClr val="dk2"/>
                </a:solidFill>
                <a:latin typeface="Proxima Nova"/>
                <a:ea typeface="Proxima Nova"/>
                <a:cs typeface="Proxima Nova"/>
                <a:sym typeface="Proxima Nova"/>
              </a:defRPr>
            </a:lvl7pPr>
            <a:lvl8pPr lvl="7" algn="r">
              <a:buNone/>
              <a:defRPr sz="1000">
                <a:solidFill>
                  <a:schemeClr val="dk2"/>
                </a:solidFill>
                <a:latin typeface="Proxima Nova"/>
                <a:ea typeface="Proxima Nova"/>
                <a:cs typeface="Proxima Nova"/>
                <a:sym typeface="Proxima Nova"/>
              </a:defRPr>
            </a:lvl8pPr>
            <a:lvl9pPr lvl="8" algn="r">
              <a:buNone/>
              <a:defRPr sz="1000">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3"/>
          <p:cNvSpPr txBox="1">
            <a:spLocks noGrp="1"/>
          </p:cNvSpPr>
          <p:nvPr>
            <p:ph type="ctrTitle"/>
          </p:nvPr>
        </p:nvSpPr>
        <p:spPr>
          <a:xfrm>
            <a:off x="311700" y="595975"/>
            <a:ext cx="8520600" cy="195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57" name="Google Shape;57;p13"/>
          <p:cNvSpPr txBox="1">
            <a:spLocks noGrp="1"/>
          </p:cNvSpPr>
          <p:nvPr>
            <p:ph type="subTitle" idx="1"/>
          </p:nvPr>
        </p:nvSpPr>
        <p:spPr>
          <a:xfrm>
            <a:off x="311700" y="3165823"/>
            <a:ext cx="8520600" cy="73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2"/>
          <p:cNvSpPr txBox="1">
            <a:spLocks noGrp="1"/>
          </p:cNvSpPr>
          <p:nvPr>
            <p:ph type="ctrTitle"/>
          </p:nvPr>
        </p:nvSpPr>
        <p:spPr>
          <a:xfrm>
            <a:off x="311700" y="595975"/>
            <a:ext cx="8520600" cy="1600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Judge on actions. </a:t>
            </a:r>
            <a:endParaRPr/>
          </a:p>
        </p:txBody>
      </p:sp>
      <p:sp>
        <p:nvSpPr>
          <p:cNvPr id="120" name="Google Shape;120;p22"/>
          <p:cNvSpPr txBox="1">
            <a:spLocks noGrp="1"/>
          </p:cNvSpPr>
          <p:nvPr>
            <p:ph type="subTitle" idx="1"/>
          </p:nvPr>
        </p:nvSpPr>
        <p:spPr>
          <a:xfrm>
            <a:off x="185900" y="2863000"/>
            <a:ext cx="8768700" cy="2215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Woe to you, scribes and Pharisees, hypocrites! For you tithe mint and dill and cummin, and have neglected the weightier provisions of the law: justice and mercy and faithfulness; but these are the things you should have done without neglecting the others. -Matthew 23:23</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3"/>
          <p:cNvSpPr txBox="1">
            <a:spLocks noGrp="1"/>
          </p:cNvSpPr>
          <p:nvPr>
            <p:ph type="ctrTitle"/>
          </p:nvPr>
        </p:nvSpPr>
        <p:spPr>
          <a:xfrm>
            <a:off x="311700" y="595975"/>
            <a:ext cx="8520600" cy="195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I am a misfit because of the way I judge. </a:t>
            </a:r>
            <a:endParaRPr/>
          </a:p>
        </p:txBody>
      </p:sp>
      <p:sp>
        <p:nvSpPr>
          <p:cNvPr id="126" name="Google Shape;126;p23"/>
          <p:cNvSpPr txBox="1">
            <a:spLocks noGrp="1"/>
          </p:cNvSpPr>
          <p:nvPr>
            <p:ph type="subTitle" idx="1"/>
          </p:nvPr>
        </p:nvSpPr>
        <p:spPr>
          <a:xfrm>
            <a:off x="311700" y="2704074"/>
            <a:ext cx="8520600" cy="1796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127" name="Google Shape;127;p23"/>
          <p:cNvPicPr preferRelativeResize="0"/>
          <p:nvPr/>
        </p:nvPicPr>
        <p:blipFill>
          <a:blip r:embed="rId3">
            <a:alphaModFix/>
          </a:blip>
          <a:stretch>
            <a:fillRect/>
          </a:stretch>
        </p:blipFill>
        <p:spPr>
          <a:xfrm>
            <a:off x="6814525" y="3967150"/>
            <a:ext cx="2218100" cy="11124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 am a misfit because I am incomplete. </a:t>
            </a:r>
            <a:endParaRPr/>
          </a:p>
        </p:txBody>
      </p:sp>
      <p:sp>
        <p:nvSpPr>
          <p:cNvPr id="133" name="Google Shape;133;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400"/>
              <a:t>“There is a God-shaped vacuum in the heart of each man which cannot be satisfied by any created thing but only by God the Creator, made known through Jesus Christ.” - Pascal</a:t>
            </a:r>
            <a:endParaRPr sz="2400"/>
          </a:p>
        </p:txBody>
      </p:sp>
      <p:pic>
        <p:nvPicPr>
          <p:cNvPr id="134" name="Google Shape;134;p24"/>
          <p:cNvPicPr preferRelativeResize="0"/>
          <p:nvPr/>
        </p:nvPicPr>
        <p:blipFill>
          <a:blip r:embed="rId3">
            <a:alphaModFix/>
          </a:blip>
          <a:stretch>
            <a:fillRect/>
          </a:stretch>
        </p:blipFill>
        <p:spPr>
          <a:xfrm>
            <a:off x="5106050" y="2708075"/>
            <a:ext cx="3616225" cy="22949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Philippians 3:12-14, 20-21</a:t>
            </a:r>
            <a:endParaRPr/>
          </a:p>
        </p:txBody>
      </p:sp>
      <p:sp>
        <p:nvSpPr>
          <p:cNvPr id="140" name="Google Shape;140;p2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Not that I have already obtained it or have already become perfect, but I press on so that I may lay hold of that for which also I was laid hold of by Christ Jesus. Brethren, I do not regard myself as having laid hold of it yet; but one thing I do: forgetting what lies behind and reaching forward to what lies ahead, I press on toward the goal…</a:t>
            </a:r>
            <a:endParaRPr/>
          </a:p>
          <a:p>
            <a:pPr marL="0" lvl="0" indent="0" algn="l" rtl="0">
              <a:spcBef>
                <a:spcPts val="1600"/>
              </a:spcBef>
              <a:spcAft>
                <a:spcPts val="1600"/>
              </a:spcAft>
              <a:buNone/>
            </a:pPr>
            <a:r>
              <a:rPr lang="en"/>
              <a:t>For our citizenship is in heaven, from which also we eagerly wait for a Savior, the Lord Jesus Christ; who will transform the body of our humble state into conformity with the body of His glory, by the exertion of the power that He has even to subject all things to Himself.</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6"/>
          <p:cNvSpPr txBox="1">
            <a:spLocks noGrp="1"/>
          </p:cNvSpPr>
          <p:nvPr>
            <p:ph type="title"/>
          </p:nvPr>
        </p:nvSpPr>
        <p:spPr>
          <a:xfrm>
            <a:off x="311700" y="3056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Mexico City Airport</a:t>
            </a:r>
            <a:endParaRPr/>
          </a:p>
        </p:txBody>
      </p:sp>
      <p:sp>
        <p:nvSpPr>
          <p:cNvPr id="146" name="Google Shape;146;p2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47" name="Google Shape;147;p26"/>
          <p:cNvPicPr preferRelativeResize="0"/>
          <p:nvPr/>
        </p:nvPicPr>
        <p:blipFill>
          <a:blip r:embed="rId3">
            <a:alphaModFix/>
          </a:blip>
          <a:stretch>
            <a:fillRect/>
          </a:stretch>
        </p:blipFill>
        <p:spPr>
          <a:xfrm>
            <a:off x="3671725" y="2028100"/>
            <a:ext cx="5472275" cy="3115400"/>
          </a:xfrm>
          <a:prstGeom prst="rect">
            <a:avLst/>
          </a:prstGeom>
          <a:noFill/>
          <a:ln>
            <a:noFill/>
          </a:ln>
        </p:spPr>
      </p:pic>
      <p:pic>
        <p:nvPicPr>
          <p:cNvPr id="148" name="Google Shape;148;p26"/>
          <p:cNvPicPr preferRelativeResize="0"/>
          <p:nvPr/>
        </p:nvPicPr>
        <p:blipFill>
          <a:blip r:embed="rId4">
            <a:alphaModFix/>
          </a:blip>
          <a:stretch>
            <a:fillRect/>
          </a:stretch>
        </p:blipFill>
        <p:spPr>
          <a:xfrm>
            <a:off x="66775" y="1017725"/>
            <a:ext cx="3604950" cy="272468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7"/>
          <p:cNvSpPr txBox="1">
            <a:spLocks noGrp="1"/>
          </p:cNvSpPr>
          <p:nvPr>
            <p:ph type="title"/>
          </p:nvPr>
        </p:nvSpPr>
        <p:spPr>
          <a:xfrm>
            <a:off x="311700" y="136325"/>
            <a:ext cx="8520600" cy="88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 am a misfit because I am different than the world.  </a:t>
            </a:r>
            <a:endParaRPr/>
          </a:p>
        </p:txBody>
      </p:sp>
      <p:sp>
        <p:nvSpPr>
          <p:cNvPr id="154" name="Google Shape;154;p2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Do you not know that your body is a temple of the Holy Spirit who is in you, whom you have from God, and that you are not your own? For you have been bought with a price: therefore glorify God in your body.</a:t>
            </a:r>
            <a:endParaRPr/>
          </a:p>
          <a:p>
            <a:pPr marL="0" lvl="0" indent="0" algn="l" rtl="0">
              <a:spcBef>
                <a:spcPts val="1600"/>
              </a:spcBef>
              <a:spcAft>
                <a:spcPts val="0"/>
              </a:spcAft>
              <a:buNone/>
            </a:pPr>
            <a:r>
              <a:rPr lang="en"/>
              <a:t>I Corinthians 6: 19-20</a:t>
            </a:r>
            <a:endParaRPr/>
          </a:p>
          <a:p>
            <a:pPr marL="0" lvl="0" indent="0" algn="l" rtl="0">
              <a:spcBef>
                <a:spcPts val="1600"/>
              </a:spcBef>
              <a:spcAft>
                <a:spcPts val="0"/>
              </a:spcAft>
              <a:buNone/>
            </a:pPr>
            <a:r>
              <a:rPr lang="en"/>
              <a:t>For he who was called in the Lord while a slave, is the Lord’s freedman; likewise he who was called while free, is Christ’s slave. You were bought with a price; do not become slaves of men. </a:t>
            </a:r>
            <a:endParaRPr/>
          </a:p>
          <a:p>
            <a:pPr marL="0" lvl="0" indent="0" algn="l" rtl="0">
              <a:spcBef>
                <a:spcPts val="1600"/>
              </a:spcBef>
              <a:spcAft>
                <a:spcPts val="1600"/>
              </a:spcAft>
              <a:buNone/>
            </a:pPr>
            <a:r>
              <a:rPr lang="en"/>
              <a:t>I Corinthians 7: 22-23</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8"/>
          <p:cNvSpPr txBox="1">
            <a:spLocks noGrp="1"/>
          </p:cNvSpPr>
          <p:nvPr>
            <p:ph type="title"/>
          </p:nvPr>
        </p:nvSpPr>
        <p:spPr>
          <a:xfrm>
            <a:off x="40465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Do you ever forget your place?    </a:t>
            </a:r>
            <a:endParaRPr/>
          </a:p>
        </p:txBody>
      </p:sp>
      <p:sp>
        <p:nvSpPr>
          <p:cNvPr id="160" name="Google Shape;160;p28"/>
          <p:cNvSpPr txBox="1">
            <a:spLocks noGrp="1"/>
          </p:cNvSpPr>
          <p:nvPr>
            <p:ph type="body" idx="1"/>
          </p:nvPr>
        </p:nvSpPr>
        <p:spPr>
          <a:xfrm>
            <a:off x="311700" y="1152475"/>
            <a:ext cx="8520600" cy="38175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Then the Pharisees went and plotted together how they might trap Him in what He said. And they *sent their disciples to Him, along with the Herodians, saying, “Teacher, we know that You are truthful and teach the way of God in truth, and defer to no one; for You are not partial to any. Tell us then, what do You think? Is it lawful to give a poll-tax to Caesar, or not?” But Jesus perceived their malice, and said, “Why are you testing Me, you hypocrites? Show Me the coin used for the poll-tax.” And they brought Him a denarius. And He *said to them, “Whose likeness and inscription is this?” They *said to Him, “Caesar’s.” Then He *said to them, “Then render to Caesar the things that are Caesar’s; and to God the things that are God’s.” And hearing this, they were amazed, and leaving Him, they went away. Matthew 22:15-22</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6" name="Google Shape;166;p2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67" name="Google Shape;167;p29"/>
          <p:cNvPicPr preferRelativeResize="0"/>
          <p:nvPr/>
        </p:nvPicPr>
        <p:blipFill>
          <a:blip r:embed="rId3">
            <a:alphaModFix/>
          </a:blip>
          <a:stretch>
            <a:fillRect/>
          </a:stretch>
        </p:blipFill>
        <p:spPr>
          <a:xfrm>
            <a:off x="0" y="4465"/>
            <a:ext cx="9144000" cy="513457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30"/>
          <p:cNvSpPr txBox="1">
            <a:spLocks noGrp="1"/>
          </p:cNvSpPr>
          <p:nvPr>
            <p:ph type="title"/>
          </p:nvPr>
        </p:nvSpPr>
        <p:spPr>
          <a:xfrm>
            <a:off x="108450" y="244775"/>
            <a:ext cx="8908200" cy="77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 am a misfit because I don’t want to fit in!</a:t>
            </a:r>
            <a:endParaRPr/>
          </a:p>
        </p:txBody>
      </p:sp>
      <p:sp>
        <p:nvSpPr>
          <p:cNvPr id="173" name="Google Shape;173;p30"/>
          <p:cNvSpPr txBox="1">
            <a:spLocks noGrp="1"/>
          </p:cNvSpPr>
          <p:nvPr>
            <p:ph type="body" idx="1"/>
          </p:nvPr>
        </p:nvSpPr>
        <p:spPr>
          <a:xfrm>
            <a:off x="201400" y="926450"/>
            <a:ext cx="8815200" cy="3966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But you are a chosen race, a royal priesthood, a holy nation, a people for God’s own possession, so that you may proclaim the excellencies of Him who has called you out of darkness into His marvelous light; for you once were not a people, but now you are the people of God; you had not received mercy, but now you have received mercy. Beloved, I urge you as aliens and strangers to abstain from fleshly lusts which wage war against the soul…. </a:t>
            </a:r>
            <a:endParaRPr/>
          </a:p>
          <a:p>
            <a:pPr marL="0" lvl="0" indent="0" algn="l" rtl="0">
              <a:spcBef>
                <a:spcPts val="1600"/>
              </a:spcBef>
              <a:spcAft>
                <a:spcPts val="1600"/>
              </a:spcAft>
              <a:buNone/>
            </a:pPr>
            <a:r>
              <a:rPr lang="en"/>
              <a:t>I Peters 2: 9-12</a:t>
            </a:r>
            <a:endParaRPr/>
          </a:p>
        </p:txBody>
      </p:sp>
      <p:pic>
        <p:nvPicPr>
          <p:cNvPr id="174" name="Google Shape;174;p30"/>
          <p:cNvPicPr preferRelativeResize="0"/>
          <p:nvPr/>
        </p:nvPicPr>
        <p:blipFill>
          <a:blip r:embed="rId3">
            <a:alphaModFix/>
          </a:blip>
          <a:stretch>
            <a:fillRect/>
          </a:stretch>
        </p:blipFill>
        <p:spPr>
          <a:xfrm>
            <a:off x="6243475" y="3348425"/>
            <a:ext cx="2900525" cy="17950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 Great Evangelistic Tool</a:t>
            </a:r>
            <a:br>
              <a:rPr lang="en"/>
            </a:br>
            <a:endParaRPr/>
          </a:p>
        </p:txBody>
      </p:sp>
      <p:sp>
        <p:nvSpPr>
          <p:cNvPr id="180" name="Google Shape;180;p3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I think it works better than radio, better than auto-dialers, better than showings of Jule Miller filmstrips, better than mailing out a bulletin, better than Dial-a-bible-reading, better than debates, better than cable tv. What is it? It’s brethren not being conformed to the world. If a church is made up of people who understand 184 current and past issues (or more) correctly, but their lives do not show superior conduct, servitude, and holiness, don’t expect an auto dialer, computer, printer, broadcast antenna, or cable outlet to compensate for the failure. When church members think like the world, dress like the world; talk like the world; and chase money and status symbols like the world, it is the world that is winning them, not the other way around.</a:t>
            </a:r>
            <a:br>
              <a:rPr lang="en"/>
            </a:br>
            <a:br>
              <a:rPr lang="en"/>
            </a:br>
            <a:br>
              <a:rPr lang="en"/>
            </a:b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ctrTitle"/>
          </p:nvPr>
        </p:nvSpPr>
        <p:spPr>
          <a:xfrm>
            <a:off x="4337900" y="595975"/>
            <a:ext cx="4494300" cy="195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1964</a:t>
            </a:r>
            <a:endParaRPr/>
          </a:p>
        </p:txBody>
      </p:sp>
      <p:sp>
        <p:nvSpPr>
          <p:cNvPr id="63" name="Google Shape;63;p14"/>
          <p:cNvSpPr txBox="1">
            <a:spLocks noGrp="1"/>
          </p:cNvSpPr>
          <p:nvPr>
            <p:ph type="subTitle" idx="1"/>
          </p:nvPr>
        </p:nvSpPr>
        <p:spPr>
          <a:xfrm>
            <a:off x="311700" y="3165823"/>
            <a:ext cx="8520600" cy="73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64" name="Google Shape;64;p14"/>
          <p:cNvPicPr preferRelativeResize="0"/>
          <p:nvPr/>
        </p:nvPicPr>
        <p:blipFill>
          <a:blip r:embed="rId3">
            <a:alphaModFix/>
          </a:blip>
          <a:stretch>
            <a:fillRect/>
          </a:stretch>
        </p:blipFill>
        <p:spPr>
          <a:xfrm>
            <a:off x="132775" y="0"/>
            <a:ext cx="4205125" cy="514350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2"/>
          <p:cNvSpPr txBox="1">
            <a:spLocks noGrp="1"/>
          </p:cNvSpPr>
          <p:nvPr>
            <p:ph type="title"/>
          </p:nvPr>
        </p:nvSpPr>
        <p:spPr>
          <a:xfrm>
            <a:off x="311700" y="2746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 Great Evangelistic Tool</a:t>
            </a:r>
            <a:endParaRPr/>
          </a:p>
        </p:txBody>
      </p:sp>
      <p:sp>
        <p:nvSpPr>
          <p:cNvPr id="186" name="Google Shape;186;p32"/>
          <p:cNvSpPr txBox="1">
            <a:spLocks noGrp="1"/>
          </p:cNvSpPr>
          <p:nvPr>
            <p:ph type="body" idx="1"/>
          </p:nvPr>
        </p:nvSpPr>
        <p:spPr>
          <a:xfrm>
            <a:off x="154925" y="847325"/>
            <a:ext cx="8815200" cy="36906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When church members are selfish, egotistical, arrogant, and shallow, then they are not in a position to help the world to a higher plane. If our families are splitting up, our children are dropping out, and our homes are very little different from our neighbors then our “light” gets rather difficult to notice. We are not called simply to know some things different from the world - we are called to rise above the world, and to “be holy”. And when people become that kind of light, it creates a great evangelistic tool. And it will far exceed the effect of debates, radio, tv, and mail outs. </a:t>
            </a:r>
            <a:br>
              <a:rPr lang="en"/>
            </a:br>
            <a:r>
              <a:rPr lang="en" sz="2400" b="1" i="1">
                <a:solidFill>
                  <a:srgbClr val="000000"/>
                </a:solidFill>
                <a:latin typeface="Arial"/>
                <a:ea typeface="Arial"/>
                <a:cs typeface="Arial"/>
                <a:sym typeface="Arial"/>
              </a:rPr>
              <a:t>- by Scott Smelser</a:t>
            </a:r>
            <a:endParaRPr sz="2400"/>
          </a:p>
        </p:txBody>
      </p:sp>
      <p:pic>
        <p:nvPicPr>
          <p:cNvPr id="187" name="Google Shape;187;p32"/>
          <p:cNvPicPr preferRelativeResize="0"/>
          <p:nvPr/>
        </p:nvPicPr>
        <p:blipFill>
          <a:blip r:embed="rId3">
            <a:alphaModFix/>
          </a:blip>
          <a:stretch>
            <a:fillRect/>
          </a:stretch>
        </p:blipFill>
        <p:spPr>
          <a:xfrm>
            <a:off x="5670250" y="3172850"/>
            <a:ext cx="3473750" cy="19706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Hide it under a bushel…. NO! </a:t>
            </a:r>
            <a:endParaRPr/>
          </a:p>
        </p:txBody>
      </p:sp>
      <p:sp>
        <p:nvSpPr>
          <p:cNvPr id="193" name="Google Shape;193;p3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94" name="Google Shape;194;p33"/>
          <p:cNvPicPr preferRelativeResize="0"/>
          <p:nvPr/>
        </p:nvPicPr>
        <p:blipFill>
          <a:blip r:embed="rId3">
            <a:alphaModFix/>
          </a:blip>
          <a:stretch>
            <a:fillRect/>
          </a:stretch>
        </p:blipFill>
        <p:spPr>
          <a:xfrm>
            <a:off x="128250" y="1324175"/>
            <a:ext cx="7338491" cy="37209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are doing our jobs if we don’t fit in. </a:t>
            </a:r>
            <a:endParaRPr/>
          </a:p>
        </p:txBody>
      </p:sp>
      <p:sp>
        <p:nvSpPr>
          <p:cNvPr id="200" name="Google Shape;200;p34"/>
          <p:cNvSpPr txBox="1">
            <a:spLocks noGrp="1"/>
          </p:cNvSpPr>
          <p:nvPr>
            <p:ph type="body" idx="1"/>
          </p:nvPr>
        </p:nvSpPr>
        <p:spPr>
          <a:xfrm>
            <a:off x="311700" y="1152475"/>
            <a:ext cx="8520600" cy="399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“If the world hates you, you know that it has hated Me before it hated you. If you were of the world, the world would love its own; but because you are not of the world, but I chose you out of the world, because of this the world hates you.      John 15: 18-19</a:t>
            </a:r>
            <a:endParaRPr/>
          </a:p>
          <a:p>
            <a:pPr marL="0" lvl="0" indent="0" algn="l" rtl="0">
              <a:spcBef>
                <a:spcPts val="1600"/>
              </a:spcBef>
              <a:spcAft>
                <a:spcPts val="1600"/>
              </a:spcAft>
              <a:buNone/>
            </a:pPr>
            <a:endParaRPr/>
          </a:p>
        </p:txBody>
      </p:sp>
      <p:pic>
        <p:nvPicPr>
          <p:cNvPr id="201" name="Google Shape;201;p34"/>
          <p:cNvPicPr preferRelativeResize="0"/>
          <p:nvPr/>
        </p:nvPicPr>
        <p:blipFill>
          <a:blip r:embed="rId3">
            <a:alphaModFix/>
          </a:blip>
          <a:stretch>
            <a:fillRect/>
          </a:stretch>
        </p:blipFill>
        <p:spPr>
          <a:xfrm>
            <a:off x="6073050" y="3333975"/>
            <a:ext cx="2993501" cy="17320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7" name="Google Shape;207;p3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08" name="Google Shape;208;p35"/>
          <p:cNvPicPr preferRelativeResize="0"/>
          <p:nvPr/>
        </p:nvPicPr>
        <p:blipFill>
          <a:blip r:embed="rId3">
            <a:alphaModFix/>
          </a:blip>
          <a:stretch>
            <a:fillRect/>
          </a:stretch>
        </p:blipFill>
        <p:spPr>
          <a:xfrm>
            <a:off x="311700" y="265050"/>
            <a:ext cx="8520600" cy="4458452"/>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 am proud to be a misfit… </a:t>
            </a:r>
            <a:endParaRPr/>
          </a:p>
        </p:txBody>
      </p:sp>
      <p:sp>
        <p:nvSpPr>
          <p:cNvPr id="214" name="Google Shape;214;p3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...coming to Him as to a living stone which has been rejected by men, but is choice and precious in the sight of God, you also, as living stones, are being built up as a spiritual house for a holy priesthood, to offer up spiritual sacrifices acceptable to God through Jesus Christ. For this is contained in Scripture: “Behold, I lay in Zion a choice stone, a precious cornerstone, And he who believes in Him will not be disappointed.”  I Peter 2: 4-6</a:t>
            </a:r>
            <a:endParaRPr/>
          </a:p>
        </p:txBody>
      </p:sp>
      <p:pic>
        <p:nvPicPr>
          <p:cNvPr id="215" name="Google Shape;215;p36"/>
          <p:cNvPicPr preferRelativeResize="0"/>
          <p:nvPr/>
        </p:nvPicPr>
        <p:blipFill>
          <a:blip r:embed="rId3">
            <a:alphaModFix/>
          </a:blip>
          <a:stretch>
            <a:fillRect/>
          </a:stretch>
        </p:blipFill>
        <p:spPr>
          <a:xfrm>
            <a:off x="6088550" y="2851925"/>
            <a:ext cx="3055450" cy="2291575"/>
          </a:xfrm>
          <a:prstGeom prst="rect">
            <a:avLst/>
          </a:prstGeom>
          <a:noFill/>
          <a:ln>
            <a:noFill/>
          </a:ln>
        </p:spPr>
      </p:pic>
      <p:pic>
        <p:nvPicPr>
          <p:cNvPr id="216" name="Google Shape;216;p36"/>
          <p:cNvPicPr preferRelativeResize="0"/>
          <p:nvPr/>
        </p:nvPicPr>
        <p:blipFill>
          <a:blip r:embed="rId4">
            <a:alphaModFix/>
          </a:blip>
          <a:stretch>
            <a:fillRect/>
          </a:stretch>
        </p:blipFill>
        <p:spPr>
          <a:xfrm>
            <a:off x="2943575" y="3179050"/>
            <a:ext cx="2928075" cy="19644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2" name="Google Shape;222;p3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23" name="Google Shape;223;p37"/>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8"/>
          <p:cNvSpPr txBox="1">
            <a:spLocks noGrp="1"/>
          </p:cNvSpPr>
          <p:nvPr>
            <p:ph type="title"/>
          </p:nvPr>
        </p:nvSpPr>
        <p:spPr>
          <a:xfrm>
            <a:off x="311700" y="275775"/>
            <a:ext cx="8520600" cy="741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Jesus prayed for you. </a:t>
            </a:r>
            <a:endParaRPr/>
          </a:p>
        </p:txBody>
      </p:sp>
      <p:sp>
        <p:nvSpPr>
          <p:cNvPr id="229" name="Google Shape;229;p3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a:t>I have given them Your word; and the world has hated them, because they are not of the world, even as I am not of the world. I do not ask You to take them out of the world, but to keep them from the evil one. They are not of the world, even as I am not of the world. John 17: 14-16</a:t>
            </a:r>
            <a:endParaRPr/>
          </a:p>
          <a:p>
            <a:pPr marL="0" lvl="0" indent="0" algn="l" rtl="0">
              <a:spcBef>
                <a:spcPts val="1600"/>
              </a:spcBef>
              <a:spcAft>
                <a:spcPts val="1600"/>
              </a:spcAft>
              <a:buNone/>
            </a:pPr>
            <a:endParaRPr/>
          </a:p>
        </p:txBody>
      </p:sp>
      <p:pic>
        <p:nvPicPr>
          <p:cNvPr id="230" name="Google Shape;230;p38"/>
          <p:cNvPicPr preferRelativeResize="0"/>
          <p:nvPr/>
        </p:nvPicPr>
        <p:blipFill>
          <a:blip r:embed="rId3">
            <a:alphaModFix/>
          </a:blip>
          <a:stretch>
            <a:fillRect/>
          </a:stretch>
        </p:blipFill>
        <p:spPr>
          <a:xfrm>
            <a:off x="4059025" y="2285726"/>
            <a:ext cx="5084975" cy="28577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9"/>
          <p:cNvSpPr txBox="1">
            <a:spLocks noGrp="1"/>
          </p:cNvSpPr>
          <p:nvPr>
            <p:ph type="ctrTitle"/>
          </p:nvPr>
        </p:nvSpPr>
        <p:spPr>
          <a:xfrm>
            <a:off x="311700" y="595975"/>
            <a:ext cx="8520600" cy="1957800"/>
          </a:xfrm>
          <a:prstGeom prst="rect">
            <a:avLst/>
          </a:prstGeom>
        </p:spPr>
        <p:txBody>
          <a:bodyPr spcFirstLastPara="1" wrap="square" lIns="91425" tIns="91425" rIns="91425" bIns="91425" anchor="b" anchorCtr="0">
            <a:noAutofit/>
          </a:bodyPr>
          <a:lstStyle/>
          <a:p>
            <a:pPr marL="457200" lvl="0" indent="0" algn="ctr" rtl="0">
              <a:spcBef>
                <a:spcPts val="0"/>
              </a:spcBef>
              <a:spcAft>
                <a:spcPts val="0"/>
              </a:spcAft>
              <a:buNone/>
            </a:pPr>
            <a:r>
              <a:rPr lang="en" sz="4500" b="1"/>
              <a:t>Never forget that you are loved beyond belief.</a:t>
            </a:r>
            <a:endParaRPr sz="4500" b="1"/>
          </a:p>
        </p:txBody>
      </p:sp>
      <p:sp>
        <p:nvSpPr>
          <p:cNvPr id="236" name="Google Shape;236;p39"/>
          <p:cNvSpPr txBox="1">
            <a:spLocks noGrp="1"/>
          </p:cNvSpPr>
          <p:nvPr>
            <p:ph type="subTitle" idx="1"/>
          </p:nvPr>
        </p:nvSpPr>
        <p:spPr>
          <a:xfrm>
            <a:off x="311700" y="3165823"/>
            <a:ext cx="8520600" cy="73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For God so loved the world...John 3:16</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40"/>
          <p:cNvSpPr txBox="1">
            <a:spLocks noGrp="1"/>
          </p:cNvSpPr>
          <p:nvPr>
            <p:ph type="title"/>
          </p:nvPr>
        </p:nvSpPr>
        <p:spPr>
          <a:xfrm>
            <a:off x="490250" y="526350"/>
            <a:ext cx="8049000" cy="409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600"/>
              <a:t>Dear God,  </a:t>
            </a:r>
            <a:br>
              <a:rPr lang="en" sz="3600"/>
            </a:br>
            <a:r>
              <a:rPr lang="en" sz="3600"/>
              <a:t>Help us at O’Neal…to be a people</a:t>
            </a:r>
            <a:br>
              <a:rPr lang="en" sz="3600"/>
            </a:br>
            <a:r>
              <a:rPr lang="en" sz="3600"/>
              <a:t>That </a:t>
            </a:r>
            <a:r>
              <a:rPr lang="en" sz="3600" u="sng"/>
              <a:t>BELONG</a:t>
            </a:r>
            <a:r>
              <a:rPr lang="en" sz="3600"/>
              <a:t> to You and </a:t>
            </a:r>
            <a:endParaRPr sz="3600"/>
          </a:p>
          <a:p>
            <a:pPr marL="0" lvl="0" indent="0" algn="l" rtl="0">
              <a:spcBef>
                <a:spcPts val="0"/>
              </a:spcBef>
              <a:spcAft>
                <a:spcPts val="0"/>
              </a:spcAft>
              <a:buNone/>
            </a:pPr>
            <a:r>
              <a:rPr lang="en" sz="3600"/>
              <a:t>seek to practice what</a:t>
            </a:r>
            <a:br>
              <a:rPr lang="en" sz="3600"/>
            </a:br>
            <a:r>
              <a:rPr lang="en" sz="3600" u="sng"/>
              <a:t>You</a:t>
            </a:r>
            <a:r>
              <a:rPr lang="en" sz="3600"/>
              <a:t> teach us in </a:t>
            </a:r>
            <a:r>
              <a:rPr lang="en" sz="3600" u="sng"/>
              <a:t>Your</a:t>
            </a:r>
            <a:r>
              <a:rPr lang="en" sz="3600"/>
              <a:t> word. </a:t>
            </a:r>
            <a:endParaRPr sz="3600"/>
          </a:p>
          <a:p>
            <a:pPr marL="0" lvl="0" indent="0" algn="l" rtl="0">
              <a:spcBef>
                <a:spcPts val="0"/>
              </a:spcBef>
              <a:spcAft>
                <a:spcPts val="0"/>
              </a:spcAft>
              <a:buNone/>
            </a:pPr>
            <a:r>
              <a:rPr lang="en" sz="3600"/>
              <a:t>In Jesus name.</a:t>
            </a:r>
            <a:br>
              <a:rPr lang="en" sz="3600"/>
            </a:br>
            <a:r>
              <a:rPr lang="en" sz="3600"/>
              <a:t>Amen</a:t>
            </a:r>
            <a:br>
              <a:rPr lang="en" sz="3600"/>
            </a:br>
            <a:endParaRPr sz="36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0" name="Google Shape;70;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71" name="Google Shape;71;p15"/>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7" name="Google Shape;77;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78" name="Google Shape;78;p16"/>
          <p:cNvPicPr preferRelativeResize="0"/>
          <p:nvPr/>
        </p:nvPicPr>
        <p:blipFill>
          <a:blip r:embed="rId3">
            <a:alphaModFix/>
          </a:blip>
          <a:stretch>
            <a:fillRect/>
          </a:stretch>
        </p:blipFill>
        <p:spPr>
          <a:xfrm>
            <a:off x="5558497" y="9"/>
            <a:ext cx="3912174" cy="3050525"/>
          </a:xfrm>
          <a:prstGeom prst="rect">
            <a:avLst/>
          </a:prstGeom>
          <a:noFill/>
          <a:ln>
            <a:noFill/>
          </a:ln>
        </p:spPr>
      </p:pic>
      <p:pic>
        <p:nvPicPr>
          <p:cNvPr id="79" name="Google Shape;79;p16"/>
          <p:cNvPicPr preferRelativeResize="0"/>
          <p:nvPr/>
        </p:nvPicPr>
        <p:blipFill>
          <a:blip r:embed="rId4">
            <a:alphaModFix/>
          </a:blip>
          <a:stretch>
            <a:fillRect/>
          </a:stretch>
        </p:blipFill>
        <p:spPr>
          <a:xfrm>
            <a:off x="0" y="2"/>
            <a:ext cx="3675211" cy="2760500"/>
          </a:xfrm>
          <a:prstGeom prst="rect">
            <a:avLst/>
          </a:prstGeom>
          <a:noFill/>
          <a:ln>
            <a:noFill/>
          </a:ln>
        </p:spPr>
      </p:pic>
      <p:pic>
        <p:nvPicPr>
          <p:cNvPr id="80" name="Google Shape;80;p16"/>
          <p:cNvPicPr preferRelativeResize="0"/>
          <p:nvPr/>
        </p:nvPicPr>
        <p:blipFill>
          <a:blip r:embed="rId5">
            <a:alphaModFix/>
          </a:blip>
          <a:stretch>
            <a:fillRect/>
          </a:stretch>
        </p:blipFill>
        <p:spPr>
          <a:xfrm>
            <a:off x="0" y="2760488"/>
            <a:ext cx="3177350" cy="2383013"/>
          </a:xfrm>
          <a:prstGeom prst="rect">
            <a:avLst/>
          </a:prstGeom>
          <a:noFill/>
          <a:ln>
            <a:noFill/>
          </a:ln>
        </p:spPr>
      </p:pic>
      <p:pic>
        <p:nvPicPr>
          <p:cNvPr id="81" name="Google Shape;81;p16"/>
          <p:cNvPicPr preferRelativeResize="0"/>
          <p:nvPr/>
        </p:nvPicPr>
        <p:blipFill>
          <a:blip r:embed="rId6">
            <a:alphaModFix/>
          </a:blip>
          <a:stretch>
            <a:fillRect/>
          </a:stretch>
        </p:blipFill>
        <p:spPr>
          <a:xfrm>
            <a:off x="5334000" y="2359536"/>
            <a:ext cx="3675200" cy="2783964"/>
          </a:xfrm>
          <a:prstGeom prst="rect">
            <a:avLst/>
          </a:prstGeom>
          <a:noFill/>
          <a:ln>
            <a:noFill/>
          </a:ln>
        </p:spPr>
      </p:pic>
      <p:pic>
        <p:nvPicPr>
          <p:cNvPr id="82" name="Google Shape;82;p16"/>
          <p:cNvPicPr preferRelativeResize="0"/>
          <p:nvPr/>
        </p:nvPicPr>
        <p:blipFill>
          <a:blip r:embed="rId7">
            <a:alphaModFix/>
          </a:blip>
          <a:stretch>
            <a:fillRect/>
          </a:stretch>
        </p:blipFill>
        <p:spPr>
          <a:xfrm>
            <a:off x="3357876" y="1295075"/>
            <a:ext cx="2756425" cy="25533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are a group of misfit toys.</a:t>
            </a:r>
            <a:endParaRPr/>
          </a:p>
        </p:txBody>
      </p:sp>
      <p:sp>
        <p:nvSpPr>
          <p:cNvPr id="88" name="Google Shape;88;p17"/>
          <p:cNvSpPr txBox="1">
            <a:spLocks noGrp="1"/>
          </p:cNvSpPr>
          <p:nvPr>
            <p:ph type="body" idx="1"/>
          </p:nvPr>
        </p:nvSpPr>
        <p:spPr>
          <a:xfrm>
            <a:off x="311700" y="1778525"/>
            <a:ext cx="8520600" cy="27903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dirty="0"/>
              <a:t>I find then the principle that evil is present in me, the one who wants to do good. For I joyfully concur with the law of God in the inner man, but I see a different law in the members of my body, waging war against the law of my mind and making me a prisoner of the law of sin which is in my members. Wretched man that I am! Who will set me free from the body of this death? Thanks be to God through Jesus Christ our Lord! So then, on the one hand I myself with my mind am serving the law of God, but on the other, with my flesh the law of sin. Romans 7: 21-25</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8"/>
          <p:cNvSpPr txBox="1">
            <a:spLocks noGrp="1"/>
          </p:cNvSpPr>
          <p:nvPr>
            <p:ph type="ctrTitle"/>
          </p:nvPr>
        </p:nvSpPr>
        <p:spPr>
          <a:xfrm>
            <a:off x="237150" y="344625"/>
            <a:ext cx="8669700" cy="195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Why am I such a misfit? </a:t>
            </a:r>
            <a:endParaRPr/>
          </a:p>
        </p:txBody>
      </p:sp>
      <p:sp>
        <p:nvSpPr>
          <p:cNvPr id="94" name="Google Shape;94;p18"/>
          <p:cNvSpPr txBox="1">
            <a:spLocks noGrp="1"/>
          </p:cNvSpPr>
          <p:nvPr>
            <p:ph type="subTitle" idx="1"/>
          </p:nvPr>
        </p:nvSpPr>
        <p:spPr>
          <a:xfrm>
            <a:off x="121975" y="2729525"/>
            <a:ext cx="6630900" cy="229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95" name="Google Shape;95;p18"/>
          <p:cNvPicPr preferRelativeResize="0"/>
          <p:nvPr/>
        </p:nvPicPr>
        <p:blipFill>
          <a:blip r:embed="rId3">
            <a:alphaModFix/>
          </a:blip>
          <a:stretch>
            <a:fillRect/>
          </a:stretch>
        </p:blipFill>
        <p:spPr>
          <a:xfrm>
            <a:off x="3184288" y="2534800"/>
            <a:ext cx="2756425" cy="25533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 am a misfit because I have sinned. </a:t>
            </a:r>
            <a:endParaRPr/>
          </a:p>
        </p:txBody>
      </p:sp>
      <p:sp>
        <p:nvSpPr>
          <p:cNvPr id="101" name="Google Shape;101;p19"/>
          <p:cNvSpPr txBox="1">
            <a:spLocks noGrp="1"/>
          </p:cNvSpPr>
          <p:nvPr>
            <p:ph type="body" idx="1"/>
          </p:nvPr>
        </p:nvSpPr>
        <p:spPr>
          <a:xfrm>
            <a:off x="311700" y="1513875"/>
            <a:ext cx="8520600" cy="3054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400"/>
              <a:t>for all have sinned and fall short of the glory of God, being justified as a gift by His grace through the redemption which is in Christ Jesus -Romans 3:23-24</a:t>
            </a:r>
            <a:br>
              <a:rPr lang="en" sz="2400"/>
            </a:br>
            <a:endParaRPr sz="24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0"/>
          <p:cNvSpPr txBox="1">
            <a:spLocks noGrp="1"/>
          </p:cNvSpPr>
          <p:nvPr>
            <p:ph type="title"/>
          </p:nvPr>
        </p:nvSpPr>
        <p:spPr>
          <a:xfrm>
            <a:off x="311700" y="136325"/>
            <a:ext cx="8520600" cy="101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 am a misfit because grace is the only thing that justifies me. . </a:t>
            </a:r>
            <a:endParaRPr/>
          </a:p>
        </p:txBody>
      </p:sp>
      <p:sp>
        <p:nvSpPr>
          <p:cNvPr id="107" name="Google Shape;107;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400"/>
              <a:t>But when the kindness of God our Savior and His love for mankind appeared, He saved us, not on the basis of deeds which we have done in righteousness, but according to His mercy, by the washing of regeneration and renewing by the Holy Spirit, whom He poured out upon us richly through Jesus Christ our Savior, so that being justified by His grace we would be made heirs according to the hope of eternal life. Titus 3:4-8</a:t>
            </a:r>
            <a:br>
              <a:rPr lang="en" sz="2400"/>
            </a:br>
            <a:endParaRPr sz="24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Don’t judge?!?!? </a:t>
            </a:r>
            <a:endParaRPr/>
          </a:p>
        </p:txBody>
      </p:sp>
      <p:sp>
        <p:nvSpPr>
          <p:cNvPr id="113" name="Google Shape;113;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dirty="0"/>
              <a:t>Do not judge so that you will not be judged. For in the way you judge, you will be judged; and by your standard of measure, it will be measured to you. Why do you look at the speck that is in your brother’s eye, but do not notice the log that is in your own eye? Or how can you say to your brother, ‘Let me take the speck out of your eye,’ and behold, the log is in your own eye? You hypocrite, first take the log out of your own eye, and then you will see clearly to take the speck out of your brother’s eye. Matthew 7: 1-5</a:t>
            </a:r>
            <a:endParaRPr dirty="0"/>
          </a:p>
        </p:txBody>
      </p:sp>
      <p:pic>
        <p:nvPicPr>
          <p:cNvPr id="114" name="Google Shape;114;p21"/>
          <p:cNvPicPr preferRelativeResize="0"/>
          <p:nvPr/>
        </p:nvPicPr>
        <p:blipFill>
          <a:blip r:embed="rId3">
            <a:alphaModFix/>
          </a:blip>
          <a:stretch>
            <a:fillRect/>
          </a:stretch>
        </p:blipFill>
        <p:spPr>
          <a:xfrm>
            <a:off x="5964600" y="3189475"/>
            <a:ext cx="3068025" cy="1890075"/>
          </a:xfrm>
          <a:prstGeom prst="rect">
            <a:avLst/>
          </a:prstGeom>
          <a:noFill/>
          <a:ln>
            <a:noFill/>
          </a:ln>
        </p:spPr>
      </p:pic>
    </p:spTree>
  </p:cSld>
  <p:clrMapOvr>
    <a:masterClrMapping/>
  </p:clrMapOvr>
</p:sld>
</file>

<file path=ppt/theme/theme1.xml><?xml version="1.0" encoding="utf-8"?>
<a:theme xmlns:a="http://schemas.openxmlformats.org/drawingml/2006/main"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TotalTime>
  <Words>1672</Words>
  <Application>Microsoft Office PowerPoint</Application>
  <PresentationFormat>On-screen Show (16:9)</PresentationFormat>
  <Paragraphs>45</Paragraphs>
  <Slides>28</Slides>
  <Notes>28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Alfa Slab One</vt:lpstr>
      <vt:lpstr>Proxima Nova</vt:lpstr>
      <vt:lpstr>Arial</vt:lpstr>
      <vt:lpstr>Gameday</vt:lpstr>
      <vt:lpstr>PowerPoint Presentation</vt:lpstr>
      <vt:lpstr>1964</vt:lpstr>
      <vt:lpstr>PowerPoint Presentation</vt:lpstr>
      <vt:lpstr>PowerPoint Presentation</vt:lpstr>
      <vt:lpstr>We are a group of misfit toys.</vt:lpstr>
      <vt:lpstr>Why am I such a misfit? </vt:lpstr>
      <vt:lpstr>I am a misfit because I have sinned. </vt:lpstr>
      <vt:lpstr>I am a misfit because grace is the only thing that justifies me. . </vt:lpstr>
      <vt:lpstr>Don’t judge?!?!? </vt:lpstr>
      <vt:lpstr>Judge on actions. </vt:lpstr>
      <vt:lpstr>I am a misfit because of the way I judge. </vt:lpstr>
      <vt:lpstr>I am a misfit because I am incomplete. </vt:lpstr>
      <vt:lpstr>Philippians 3:12-14, 20-21</vt:lpstr>
      <vt:lpstr>Mexico City Airport</vt:lpstr>
      <vt:lpstr>I am a misfit because I am different than the world.  </vt:lpstr>
      <vt:lpstr>Do you ever forget your place?    </vt:lpstr>
      <vt:lpstr>PowerPoint Presentation</vt:lpstr>
      <vt:lpstr>I am a misfit because I don’t want to fit in!</vt:lpstr>
      <vt:lpstr>A Great Evangelistic Tool </vt:lpstr>
      <vt:lpstr>A Great Evangelistic Tool</vt:lpstr>
      <vt:lpstr>Hide it under a bushel…. NO! </vt:lpstr>
      <vt:lpstr>We are doing our jobs if we don’t fit in. </vt:lpstr>
      <vt:lpstr>PowerPoint Presentation</vt:lpstr>
      <vt:lpstr>I am proud to be a misfit… </vt:lpstr>
      <vt:lpstr>PowerPoint Presentation</vt:lpstr>
      <vt:lpstr>Jesus prayed for you. </vt:lpstr>
      <vt:lpstr>Never forget that you are loved beyond belief.</vt:lpstr>
      <vt:lpstr>Dear God,   Help us at O’Neal…to be a people That BELONG to You and  seek to practice what You teach us in Your word.  In Jesus name. Amen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ONealCOC</dc:creator>
  <cp:lastModifiedBy>Auditorium</cp:lastModifiedBy>
  <cp:revision>3</cp:revision>
  <dcterms:modified xsi:type="dcterms:W3CDTF">2018-12-16T23:44:00Z</dcterms:modified>
</cp:coreProperties>
</file>