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61" r:id="rId2"/>
    <p:sldId id="328" r:id="rId3"/>
    <p:sldId id="329" r:id="rId4"/>
    <p:sldId id="330" r:id="rId5"/>
    <p:sldId id="313" r:id="rId6"/>
    <p:sldId id="312" r:id="rId7"/>
    <p:sldId id="326" r:id="rId8"/>
    <p:sldId id="327" r:id="rId9"/>
    <p:sldId id="320" r:id="rId10"/>
    <p:sldId id="331" r:id="rId11"/>
    <p:sldId id="321" r:id="rId12"/>
    <p:sldId id="267" r:id="rId13"/>
    <p:sldId id="332" r:id="rId14"/>
    <p:sldId id="268" r:id="rId15"/>
    <p:sldId id="317" r:id="rId16"/>
    <p:sldId id="319" r:id="rId17"/>
    <p:sldId id="269" r:id="rId18"/>
    <p:sldId id="270" r:id="rId19"/>
    <p:sldId id="272" r:id="rId20"/>
    <p:sldId id="256" r:id="rId21"/>
    <p:sldId id="323" r:id="rId22"/>
    <p:sldId id="298" r:id="rId23"/>
    <p:sldId id="263" r:id="rId24"/>
    <p:sldId id="333" r:id="rId25"/>
    <p:sldId id="334" r:id="rId26"/>
    <p:sldId id="335" r:id="rId27"/>
    <p:sldId id="337" r:id="rId28"/>
    <p:sldId id="307" r:id="rId29"/>
    <p:sldId id="338" r:id="rId30"/>
    <p:sldId id="339" r:id="rId31"/>
    <p:sldId id="340" r:id="rId32"/>
    <p:sldId id="341" r:id="rId33"/>
    <p:sldId id="295" r:id="rId34"/>
    <p:sldId id="343" r:id="rId35"/>
    <p:sldId id="344" r:id="rId36"/>
    <p:sldId id="345" r:id="rId37"/>
    <p:sldId id="292" r:id="rId38"/>
    <p:sldId id="346" r:id="rId39"/>
    <p:sldId id="291" r:id="rId40"/>
    <p:sldId id="347" r:id="rId41"/>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96" d="100"/>
          <a:sy n="96" d="100"/>
        </p:scale>
        <p:origin x="120"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EE66D8D6-BCB8-4750-8DFA-13220EEC6AB7}" type="datetimeFigureOut">
              <a:rPr lang="en-US" smtClean="0"/>
              <a:t>2/3/2018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F754804C-B75F-4E44-B368-431DD5EAABE9}" type="slidenum">
              <a:rPr lang="en-US" smtClean="0"/>
              <a:t>‹#›</a:t>
            </a:fld>
            <a:endParaRPr lang="en-US"/>
          </a:p>
        </p:txBody>
      </p:sp>
    </p:spTree>
    <p:extLst>
      <p:ext uri="{BB962C8B-B14F-4D97-AF65-F5344CB8AC3E}">
        <p14:creationId xmlns:p14="http://schemas.microsoft.com/office/powerpoint/2010/main" val="15969278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744B15-BA27-43DB-8CCD-17989B987335}" type="datetimeFigureOut">
              <a:rPr lang="en-US" smtClean="0"/>
              <a:t>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44937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44B15-BA27-43DB-8CCD-17989B987335}" type="datetimeFigureOut">
              <a:rPr lang="en-US" smtClean="0"/>
              <a:t>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567786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44B15-BA27-43DB-8CCD-17989B987335}" type="datetimeFigureOut">
              <a:rPr lang="en-US" smtClean="0"/>
              <a:t>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79321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44B15-BA27-43DB-8CCD-17989B987335}" type="datetimeFigureOut">
              <a:rPr lang="en-US" smtClean="0"/>
              <a:t>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5109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44B15-BA27-43DB-8CCD-17989B987335}" type="datetimeFigureOut">
              <a:rPr lang="en-US" smtClean="0"/>
              <a:t>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073959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744B15-BA27-43DB-8CCD-17989B987335}" type="datetimeFigureOut">
              <a:rPr lang="en-US" smtClean="0"/>
              <a:t>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42244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744B15-BA27-43DB-8CCD-17989B987335}" type="datetimeFigureOut">
              <a:rPr lang="en-US" smtClean="0"/>
              <a:t>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66432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44B15-BA27-43DB-8CCD-17989B987335}" type="datetimeFigureOut">
              <a:rPr lang="en-US" smtClean="0"/>
              <a:t>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2669688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44B15-BA27-43DB-8CCD-17989B987335}" type="datetimeFigureOut">
              <a:rPr lang="en-US" smtClean="0"/>
              <a:t>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355642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44B15-BA27-43DB-8CCD-17989B987335}" type="datetimeFigureOut">
              <a:rPr lang="en-US" smtClean="0"/>
              <a:t>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400130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44B15-BA27-43DB-8CCD-17989B987335}" type="datetimeFigureOut">
              <a:rPr lang="en-US" smtClean="0"/>
              <a:t>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13FAE6-192B-4E85-B48D-48F8009773DF}" type="slidenum">
              <a:rPr lang="en-US" smtClean="0"/>
              <a:t>‹#›</a:t>
            </a:fld>
            <a:endParaRPr lang="en-US"/>
          </a:p>
        </p:txBody>
      </p:sp>
    </p:spTree>
    <p:extLst>
      <p:ext uri="{BB962C8B-B14F-4D97-AF65-F5344CB8AC3E}">
        <p14:creationId xmlns:p14="http://schemas.microsoft.com/office/powerpoint/2010/main" val="56399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44B15-BA27-43DB-8CCD-17989B987335}" type="datetimeFigureOut">
              <a:rPr lang="en-US" smtClean="0"/>
              <a:t>2/3/2018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3FAE6-192B-4E85-B48D-48F8009773DF}" type="slidenum">
              <a:rPr lang="en-US" smtClean="0"/>
              <a:t>‹#›</a:t>
            </a:fld>
            <a:endParaRPr lang="en-US"/>
          </a:p>
        </p:txBody>
      </p:sp>
    </p:spTree>
    <p:extLst>
      <p:ext uri="{BB962C8B-B14F-4D97-AF65-F5344CB8AC3E}">
        <p14:creationId xmlns:p14="http://schemas.microsoft.com/office/powerpoint/2010/main" val="3178167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biblehub.com/niv/matthew/12.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classic.studylight.org/desk/?query=jas+3: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3" y="0"/>
            <a:ext cx="12287003" cy="6858000"/>
          </a:xfrm>
        </p:spPr>
      </p:pic>
    </p:spTree>
    <p:extLst>
      <p:ext uri="{BB962C8B-B14F-4D97-AF65-F5344CB8AC3E}">
        <p14:creationId xmlns:p14="http://schemas.microsoft.com/office/powerpoint/2010/main" val="261221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9391"/>
            <a:ext cx="12085983" cy="6077572"/>
          </a:xfrm>
        </p:spPr>
        <p:txBody>
          <a:bodyPr>
            <a:normAutofit/>
          </a:bodyPr>
          <a:lstStyle/>
          <a:p>
            <a:r>
              <a:rPr lang="en-US" sz="3600" dirty="0" smtClean="0"/>
              <a:t>    Beyond </a:t>
            </a:r>
            <a:r>
              <a:rPr lang="en-US" sz="3600" dirty="0"/>
              <a:t>everything else, man should </a:t>
            </a:r>
            <a:r>
              <a:rPr lang="en-US" sz="3600" u="sng" dirty="0"/>
              <a:t>watch what he says. </a:t>
            </a:r>
            <a:endParaRPr lang="en-US" sz="3600" u="sng" dirty="0" smtClean="0"/>
          </a:p>
          <a:p>
            <a:r>
              <a:rPr lang="en-US" sz="3600" dirty="0"/>
              <a:t> </a:t>
            </a:r>
            <a:r>
              <a:rPr lang="en-US" sz="3600" dirty="0" smtClean="0"/>
              <a:t>    One's </a:t>
            </a:r>
            <a:r>
              <a:rPr lang="en-US" sz="3600" dirty="0"/>
              <a:t>words can justify when they confess Christ, </a:t>
            </a:r>
            <a:endParaRPr lang="en-US" sz="3600" dirty="0" smtClean="0"/>
          </a:p>
          <a:p>
            <a:r>
              <a:rPr lang="en-US" sz="3600" dirty="0"/>
              <a:t> </a:t>
            </a:r>
            <a:r>
              <a:rPr lang="en-US" sz="3600" dirty="0" smtClean="0"/>
              <a:t>    or </a:t>
            </a:r>
            <a:r>
              <a:rPr lang="en-US" sz="3600" dirty="0"/>
              <a:t>teach the truth, </a:t>
            </a:r>
            <a:r>
              <a:rPr lang="en-US" sz="3600" dirty="0" smtClean="0"/>
              <a:t>or </a:t>
            </a:r>
            <a:r>
              <a:rPr lang="en-US" sz="3600" dirty="0"/>
              <a:t>serve to make peace</a:t>
            </a:r>
            <a:r>
              <a:rPr lang="en-US" sz="3600" dirty="0" smtClean="0"/>
              <a:t>,</a:t>
            </a:r>
          </a:p>
          <a:p>
            <a:r>
              <a:rPr lang="en-US" sz="3600" dirty="0"/>
              <a:t> </a:t>
            </a:r>
            <a:r>
              <a:rPr lang="en-US" sz="3600" dirty="0" smtClean="0"/>
              <a:t>    </a:t>
            </a:r>
            <a:r>
              <a:rPr lang="en-US" sz="3600" dirty="0"/>
              <a:t>bestow a blessing, </a:t>
            </a:r>
            <a:r>
              <a:rPr lang="en-US" sz="3600" dirty="0" smtClean="0"/>
              <a:t>or </a:t>
            </a:r>
            <a:r>
              <a:rPr lang="en-US" sz="3600" dirty="0"/>
              <a:t>give encouragement</a:t>
            </a:r>
            <a:r>
              <a:rPr lang="en-US" sz="3600" dirty="0" smtClean="0"/>
              <a:t>;</a:t>
            </a:r>
          </a:p>
          <a:p>
            <a:r>
              <a:rPr lang="en-US" sz="3600" dirty="0"/>
              <a:t> </a:t>
            </a:r>
            <a:r>
              <a:rPr lang="en-US" sz="3600" dirty="0" smtClean="0"/>
              <a:t>     </a:t>
            </a:r>
            <a:r>
              <a:rPr lang="en-US" sz="3600" b="1" dirty="0">
                <a:solidFill>
                  <a:srgbClr val="FF0000"/>
                </a:solidFill>
              </a:rPr>
              <a:t>but on the other hand, when words </a:t>
            </a:r>
            <a:endParaRPr lang="en-US" sz="3600" b="1" dirty="0" smtClean="0">
              <a:solidFill>
                <a:srgbClr val="FF0000"/>
              </a:solidFill>
            </a:endParaRPr>
          </a:p>
          <a:p>
            <a:r>
              <a:rPr lang="en-US" sz="3600" dirty="0"/>
              <a:t> </a:t>
            </a:r>
            <a:r>
              <a:rPr lang="en-US" sz="3600" dirty="0" smtClean="0"/>
              <a:t>        condemn</a:t>
            </a:r>
            <a:r>
              <a:rPr lang="en-US" sz="3600" dirty="0"/>
              <a:t>, cast a reflection, subvert the truth, utter profanity, vulgarity, hatred, or malice, or any one of a million other evil things -</a:t>
            </a:r>
            <a:r>
              <a:rPr lang="en-US" sz="3600" b="1" u="sng" dirty="0"/>
              <a:t> then such words bring the condemnation of those who speak them</a:t>
            </a:r>
            <a:r>
              <a:rPr lang="en-US" sz="3600" dirty="0" smtClean="0"/>
              <a:t>.”   James Burton Coffman</a:t>
            </a:r>
            <a:endParaRPr lang="en-US" sz="3600" dirty="0"/>
          </a:p>
        </p:txBody>
      </p:sp>
    </p:spTree>
    <p:extLst>
      <p:ext uri="{BB962C8B-B14F-4D97-AF65-F5344CB8AC3E}">
        <p14:creationId xmlns:p14="http://schemas.microsoft.com/office/powerpoint/2010/main" val="3881929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391" y="0"/>
            <a:ext cx="11996531" cy="6858000"/>
          </a:xfrm>
        </p:spPr>
        <p:txBody>
          <a:bodyPr/>
          <a:lstStyle/>
          <a:p>
            <a:endParaRPr lang="en-US" dirty="0" smtClean="0"/>
          </a:p>
          <a:p>
            <a:r>
              <a:rPr lang="en-US" sz="3600" b="1" dirty="0" smtClean="0"/>
              <a:t>In the outset of this sermon, </a:t>
            </a:r>
          </a:p>
          <a:p>
            <a:endParaRPr lang="en-US" sz="3600" b="1" dirty="0"/>
          </a:p>
          <a:p>
            <a:r>
              <a:rPr lang="en-US" sz="3600" b="1" dirty="0" smtClean="0"/>
              <a:t>we should remember:</a:t>
            </a:r>
          </a:p>
          <a:p>
            <a:endParaRPr lang="en-US" dirty="0" smtClean="0"/>
          </a:p>
        </p:txBody>
      </p:sp>
    </p:spTree>
    <p:extLst>
      <p:ext uri="{BB962C8B-B14F-4D97-AF65-F5344CB8AC3E}">
        <p14:creationId xmlns:p14="http://schemas.microsoft.com/office/powerpoint/2010/main" val="343582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3" y="0"/>
            <a:ext cx="12287003" cy="6858000"/>
          </a:xfrm>
        </p:spPr>
      </p:pic>
    </p:spTree>
    <p:extLst>
      <p:ext uri="{BB962C8B-B14F-4D97-AF65-F5344CB8AC3E}">
        <p14:creationId xmlns:p14="http://schemas.microsoft.com/office/powerpoint/2010/main" val="454900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76043" cy="6858000"/>
          </a:xfrm>
        </p:spPr>
        <p:txBody>
          <a:bodyPr>
            <a:normAutofit fontScale="40000" lnSpcReduction="20000"/>
          </a:bodyPr>
          <a:lstStyle/>
          <a:p>
            <a:endParaRPr lang="en-US" sz="10000" dirty="0" smtClean="0"/>
          </a:p>
          <a:p>
            <a:pPr marL="0" indent="0">
              <a:buNone/>
            </a:pPr>
            <a:r>
              <a:rPr lang="en-US" sz="10000" dirty="0" smtClean="0"/>
              <a:t>     Psalm 19:14  Let the </a:t>
            </a:r>
            <a:r>
              <a:rPr lang="en-US" sz="10000" b="1" dirty="0" smtClean="0">
                <a:solidFill>
                  <a:srgbClr val="7030A0"/>
                </a:solidFill>
              </a:rPr>
              <a:t>words of my mouth</a:t>
            </a:r>
          </a:p>
          <a:p>
            <a:r>
              <a:rPr lang="en-US" sz="10000" dirty="0" smtClean="0"/>
              <a:t>And the </a:t>
            </a:r>
            <a:r>
              <a:rPr lang="en-US" sz="10000" b="1" dirty="0" smtClean="0">
                <a:solidFill>
                  <a:srgbClr val="7030A0"/>
                </a:solidFill>
              </a:rPr>
              <a:t>meditation of my heart</a:t>
            </a:r>
          </a:p>
          <a:p>
            <a:r>
              <a:rPr lang="en-US" sz="10000" dirty="0" smtClean="0"/>
              <a:t>Be acceptable in thy sight, </a:t>
            </a:r>
          </a:p>
          <a:p>
            <a:r>
              <a:rPr lang="en-US" sz="10000" dirty="0" smtClean="0"/>
              <a:t>O Lord, my strength and my redeemer.</a:t>
            </a:r>
          </a:p>
          <a:p>
            <a:endParaRPr lang="en-US" sz="10000" dirty="0"/>
          </a:p>
          <a:p>
            <a:r>
              <a:rPr lang="en-US" sz="10000" dirty="0" smtClean="0"/>
              <a:t>This prayer has been the favorite of many God</a:t>
            </a:r>
          </a:p>
          <a:p>
            <a:r>
              <a:rPr lang="en-US" sz="10000" dirty="0" smtClean="0"/>
              <a:t>Fearing people.</a:t>
            </a:r>
          </a:p>
          <a:p>
            <a:r>
              <a:rPr lang="en-US" sz="10000" dirty="0" smtClean="0"/>
              <a:t>       1. The outward word</a:t>
            </a:r>
          </a:p>
          <a:p>
            <a:r>
              <a:rPr lang="en-US" sz="10000" dirty="0"/>
              <a:t> </a:t>
            </a:r>
            <a:r>
              <a:rPr lang="en-US" sz="10000" dirty="0" smtClean="0"/>
              <a:t>      2. The inward  meditation </a:t>
            </a:r>
          </a:p>
          <a:p>
            <a:endParaRPr lang="en-US" sz="3600" dirty="0"/>
          </a:p>
          <a:p>
            <a:r>
              <a:rPr lang="en-US" sz="3600" dirty="0" smtClean="0"/>
              <a:t> </a:t>
            </a:r>
          </a:p>
          <a:p>
            <a:endParaRPr lang="en-US" sz="3600" dirty="0"/>
          </a:p>
          <a:p>
            <a:r>
              <a:rPr lang="en-US" sz="3600" dirty="0" smtClean="0"/>
              <a:t> </a:t>
            </a:r>
            <a:endParaRPr lang="en-US" sz="3600" dirty="0"/>
          </a:p>
        </p:txBody>
      </p:sp>
    </p:spTree>
    <p:extLst>
      <p:ext uri="{BB962C8B-B14F-4D97-AF65-F5344CB8AC3E}">
        <p14:creationId xmlns:p14="http://schemas.microsoft.com/office/powerpoint/2010/main" val="2288127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09558"/>
          </a:xfrm>
        </p:spPr>
      </p:pic>
      <p:sp>
        <p:nvSpPr>
          <p:cNvPr id="2" name="TextBox 1"/>
          <p:cNvSpPr txBox="1"/>
          <p:nvPr/>
        </p:nvSpPr>
        <p:spPr>
          <a:xfrm>
            <a:off x="149088" y="834887"/>
            <a:ext cx="12376440" cy="584775"/>
          </a:xfrm>
          <a:prstGeom prst="rect">
            <a:avLst/>
          </a:prstGeom>
          <a:noFill/>
        </p:spPr>
        <p:txBody>
          <a:bodyPr wrap="square" rtlCol="0">
            <a:spAutoFit/>
          </a:bodyPr>
          <a:lstStyle/>
          <a:p>
            <a:r>
              <a:rPr lang="en-US" sz="3200" b="1" dirty="0"/>
              <a:t>Thy word have I hid in mine heart, that I might not sin against thee.</a:t>
            </a:r>
          </a:p>
        </p:txBody>
      </p:sp>
    </p:spTree>
    <p:extLst>
      <p:ext uri="{BB962C8B-B14F-4D97-AF65-F5344CB8AC3E}">
        <p14:creationId xmlns:p14="http://schemas.microsoft.com/office/powerpoint/2010/main" val="3399005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46653" y="0"/>
            <a:ext cx="11469756" cy="6858000"/>
          </a:xfrm>
        </p:spPr>
        <p:txBody>
          <a:bodyPr>
            <a:normAutofit/>
          </a:bodyPr>
          <a:lstStyle/>
          <a:p>
            <a:r>
              <a:rPr lang="en-US" sz="3600" b="1" u="sng" dirty="0"/>
              <a:t>We live life by ideas</a:t>
            </a:r>
            <a:r>
              <a:rPr lang="en-US" sz="3600" b="1" u="sng" dirty="0" smtClean="0"/>
              <a:t>,</a:t>
            </a:r>
          </a:p>
          <a:p>
            <a:r>
              <a:rPr lang="en-US" sz="3600" b="1" u="sng" dirty="0" smtClean="0"/>
              <a:t> </a:t>
            </a:r>
            <a:r>
              <a:rPr lang="en-US" sz="3600" b="1" u="sng" dirty="0"/>
              <a:t>and words are the pieces of which ideas are built</a:t>
            </a:r>
            <a:r>
              <a:rPr lang="en-US" sz="3600" b="1" u="sng" dirty="0" smtClean="0"/>
              <a:t>.</a:t>
            </a:r>
          </a:p>
          <a:p>
            <a:r>
              <a:rPr lang="en-US" sz="3600" b="1" u="sng" dirty="0"/>
              <a:t> </a:t>
            </a:r>
            <a:r>
              <a:rPr lang="en-US" sz="3600" b="1" u="sng" dirty="0" smtClean="0"/>
              <a:t>      Consider:</a:t>
            </a:r>
          </a:p>
          <a:p>
            <a:r>
              <a:rPr lang="en-US" sz="3600" dirty="0" smtClean="0"/>
              <a:t>Words </a:t>
            </a:r>
            <a:r>
              <a:rPr lang="en-US" sz="3600" dirty="0"/>
              <a:t>can </a:t>
            </a:r>
            <a:r>
              <a:rPr lang="en-US" sz="3600" u="sng" dirty="0"/>
              <a:t>poison</a:t>
            </a:r>
            <a:r>
              <a:rPr lang="en-US" sz="3600" dirty="0"/>
              <a:t>, </a:t>
            </a:r>
            <a:r>
              <a:rPr lang="en-US" sz="3600" dirty="0" smtClean="0"/>
              <a:t> words </a:t>
            </a:r>
            <a:r>
              <a:rPr lang="en-US" sz="3600" dirty="0"/>
              <a:t>can </a:t>
            </a:r>
            <a:r>
              <a:rPr lang="en-US" sz="3600" u="sng" dirty="0"/>
              <a:t>heal</a:t>
            </a:r>
            <a:r>
              <a:rPr lang="en-US" sz="3600" dirty="0"/>
              <a:t>. </a:t>
            </a:r>
            <a:endParaRPr lang="en-US" sz="3600" dirty="0" smtClean="0"/>
          </a:p>
          <a:p>
            <a:r>
              <a:rPr lang="en-US" sz="3600" dirty="0" smtClean="0"/>
              <a:t>Words </a:t>
            </a:r>
            <a:r>
              <a:rPr lang="en-US" sz="3600" u="sng" dirty="0"/>
              <a:t>start and fight </a:t>
            </a:r>
            <a:r>
              <a:rPr lang="en-US" sz="3600" u="sng" dirty="0" smtClean="0"/>
              <a:t>wars  </a:t>
            </a:r>
            <a:r>
              <a:rPr lang="en-US" sz="3600" dirty="0"/>
              <a:t>but words </a:t>
            </a:r>
            <a:r>
              <a:rPr lang="en-US" sz="3600" u="sng" dirty="0"/>
              <a:t>can make peace</a:t>
            </a:r>
            <a:r>
              <a:rPr lang="en-US" sz="3600" u="sng" dirty="0" smtClean="0"/>
              <a:t>.</a:t>
            </a:r>
            <a:r>
              <a:rPr lang="en-US" sz="3600" dirty="0" smtClean="0"/>
              <a:t>    Words </a:t>
            </a:r>
            <a:r>
              <a:rPr lang="en-US" sz="3600" dirty="0"/>
              <a:t>lead men to do </a:t>
            </a:r>
            <a:r>
              <a:rPr lang="en-US" sz="3600" u="sng" dirty="0"/>
              <a:t>great </a:t>
            </a:r>
            <a:r>
              <a:rPr lang="en-US" sz="3600" u="sng" dirty="0" smtClean="0"/>
              <a:t>good </a:t>
            </a:r>
            <a:r>
              <a:rPr lang="en-US" sz="3600" u="sng" dirty="0" smtClean="0"/>
              <a:t> </a:t>
            </a:r>
            <a:r>
              <a:rPr lang="en-US" sz="3600" dirty="0" smtClean="0"/>
              <a:t>and </a:t>
            </a:r>
            <a:r>
              <a:rPr lang="en-US" sz="3600" u="sng" dirty="0" smtClean="0"/>
              <a:t>great harm</a:t>
            </a:r>
            <a:r>
              <a:rPr lang="en-US" sz="3600" dirty="0" smtClean="0"/>
              <a:t>.</a:t>
            </a:r>
          </a:p>
          <a:p>
            <a:pPr marL="0" indent="0">
              <a:buNone/>
            </a:pPr>
            <a:r>
              <a:rPr lang="en-US" sz="3600" dirty="0"/>
              <a:t> </a:t>
            </a:r>
            <a:r>
              <a:rPr lang="en-US" sz="3600" dirty="0" smtClean="0"/>
              <a:t>     </a:t>
            </a:r>
            <a:r>
              <a:rPr lang="en-US" sz="3600" u="sng" dirty="0" smtClean="0">
                <a:solidFill>
                  <a:srgbClr val="7030A0"/>
                </a:solidFill>
              </a:rPr>
              <a:t>Nelson Mandela </a:t>
            </a:r>
            <a:r>
              <a:rPr lang="en-US" sz="3600" u="sng" dirty="0">
                <a:solidFill>
                  <a:srgbClr val="7030A0"/>
                </a:solidFill>
              </a:rPr>
              <a:t>wrote </a:t>
            </a:r>
            <a:r>
              <a:rPr lang="en-US" sz="3600" dirty="0"/>
              <a:t>“It is never my custom to use words lightly. If 27 years in prison have done anything to us, it was to use the silence of solitude to make us understand how </a:t>
            </a:r>
            <a:r>
              <a:rPr lang="en-US" sz="3600" u="sng" dirty="0"/>
              <a:t>precious words are </a:t>
            </a:r>
            <a:r>
              <a:rPr lang="en-US" sz="3600" dirty="0"/>
              <a:t>and </a:t>
            </a:r>
            <a:r>
              <a:rPr lang="en-US" sz="3600" dirty="0">
                <a:solidFill>
                  <a:srgbClr val="FF0000"/>
                </a:solidFill>
              </a:rPr>
              <a:t>how real speech </a:t>
            </a:r>
            <a:r>
              <a:rPr lang="en-US" sz="3600" dirty="0"/>
              <a:t>is in its impact on the way people live and die</a:t>
            </a:r>
          </a:p>
        </p:txBody>
      </p:sp>
    </p:spTree>
    <p:extLst>
      <p:ext uri="{BB962C8B-B14F-4D97-AF65-F5344CB8AC3E}">
        <p14:creationId xmlns:p14="http://schemas.microsoft.com/office/powerpoint/2010/main" val="632740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087" y="99390"/>
            <a:ext cx="11807687" cy="6599583"/>
          </a:xfrm>
        </p:spPr>
        <p:txBody>
          <a:bodyPr>
            <a:normAutofit/>
          </a:bodyPr>
          <a:lstStyle/>
          <a:p>
            <a:endParaRPr lang="en-US" sz="4000" dirty="0" smtClean="0"/>
          </a:p>
          <a:p>
            <a:r>
              <a:rPr lang="en-US" sz="4000" dirty="0" smtClean="0"/>
              <a:t>There </a:t>
            </a:r>
            <a:r>
              <a:rPr lang="en-US" sz="4000" dirty="0"/>
              <a:t>are certain phrases that when honestly spoken have the power to transform the life of those who repeat them. </a:t>
            </a:r>
            <a:endParaRPr lang="en-US" sz="4000" dirty="0" smtClean="0"/>
          </a:p>
          <a:p>
            <a:endParaRPr lang="en-US" sz="4000" dirty="0" smtClean="0"/>
          </a:p>
          <a:p>
            <a:r>
              <a:rPr lang="en-US" sz="4000" dirty="0" smtClean="0"/>
              <a:t>This </a:t>
            </a:r>
            <a:r>
              <a:rPr lang="en-US" sz="4000" dirty="0"/>
              <a:t>is certainly true in the scripture</a:t>
            </a:r>
            <a:r>
              <a:rPr lang="en-US" sz="4000" dirty="0" smtClean="0"/>
              <a:t>.</a:t>
            </a:r>
          </a:p>
          <a:p>
            <a:endParaRPr lang="en-US" sz="4000" dirty="0" smtClean="0"/>
          </a:p>
          <a:p>
            <a:r>
              <a:rPr lang="en-US" sz="4000" dirty="0" smtClean="0"/>
              <a:t> </a:t>
            </a:r>
            <a:r>
              <a:rPr lang="en-US" sz="4000" dirty="0"/>
              <a:t>The words you say and the words you hear carry a lot of weight—more than you might think! </a:t>
            </a:r>
            <a:r>
              <a:rPr lang="en-US" sz="4000" dirty="0" smtClean="0"/>
              <a:t>  </a:t>
            </a:r>
            <a:endParaRPr lang="en-US" sz="4000" dirty="0"/>
          </a:p>
        </p:txBody>
      </p:sp>
    </p:spTree>
    <p:extLst>
      <p:ext uri="{BB962C8B-B14F-4D97-AF65-F5344CB8AC3E}">
        <p14:creationId xmlns:p14="http://schemas.microsoft.com/office/powerpoint/2010/main" val="3610027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089080" cy="6858000"/>
          </a:xfrm>
        </p:spPr>
      </p:pic>
    </p:spTree>
    <p:extLst>
      <p:ext uri="{BB962C8B-B14F-4D97-AF65-F5344CB8AC3E}">
        <p14:creationId xmlns:p14="http://schemas.microsoft.com/office/powerpoint/2010/main" val="957868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8358"/>
            <a:ext cx="10515600" cy="6589642"/>
          </a:xfrm>
        </p:spPr>
        <p:txBody>
          <a:bodyPr>
            <a:noAutofit/>
          </a:bodyPr>
          <a:lstStyle/>
          <a:p>
            <a:r>
              <a:rPr lang="en-US" sz="3600" dirty="0" smtClean="0"/>
              <a:t>  We will be justified or condemned because of the </a:t>
            </a:r>
            <a:r>
              <a:rPr lang="en-US" sz="3600" dirty="0" smtClean="0"/>
              <a:t>words Of </a:t>
            </a:r>
            <a:r>
              <a:rPr lang="en-US" sz="3600" dirty="0" smtClean="0"/>
              <a:t>our mouths.</a:t>
            </a:r>
          </a:p>
          <a:p>
            <a:r>
              <a:rPr lang="en-US" sz="3600" dirty="0"/>
              <a:t> </a:t>
            </a:r>
            <a:r>
              <a:rPr lang="en-US" sz="3600" dirty="0" smtClean="0"/>
              <a:t>     a)Lies in words</a:t>
            </a:r>
          </a:p>
          <a:p>
            <a:r>
              <a:rPr lang="en-US" sz="3600" dirty="0"/>
              <a:t> </a:t>
            </a:r>
            <a:r>
              <a:rPr lang="en-US" sz="3600" dirty="0" smtClean="0"/>
              <a:t>     b)Cruel judgment in words</a:t>
            </a:r>
          </a:p>
          <a:p>
            <a:r>
              <a:rPr lang="en-US" sz="3600" dirty="0"/>
              <a:t> </a:t>
            </a:r>
            <a:r>
              <a:rPr lang="en-US" sz="3600" dirty="0" smtClean="0"/>
              <a:t>     c)Unkindness in words</a:t>
            </a:r>
          </a:p>
          <a:p>
            <a:r>
              <a:rPr lang="en-US" sz="3600" dirty="0"/>
              <a:t> </a:t>
            </a:r>
            <a:r>
              <a:rPr lang="en-US" sz="3600" dirty="0" smtClean="0"/>
              <a:t>     d)Harsh words</a:t>
            </a:r>
          </a:p>
          <a:p>
            <a:r>
              <a:rPr lang="en-US" sz="3600" dirty="0"/>
              <a:t> </a:t>
            </a:r>
            <a:r>
              <a:rPr lang="en-US" sz="3600" dirty="0" smtClean="0"/>
              <a:t>     e)</a:t>
            </a:r>
            <a:r>
              <a:rPr lang="en-US" sz="3600" dirty="0" err="1" smtClean="0"/>
              <a:t>Despictable</a:t>
            </a:r>
            <a:r>
              <a:rPr lang="en-US" sz="3600" dirty="0" smtClean="0"/>
              <a:t> words</a:t>
            </a:r>
          </a:p>
          <a:p>
            <a:r>
              <a:rPr lang="en-US" sz="3600" dirty="0"/>
              <a:t> </a:t>
            </a:r>
            <a:r>
              <a:rPr lang="en-US" sz="3600" dirty="0" smtClean="0"/>
              <a:t>     f)Damnable words</a:t>
            </a:r>
            <a:endParaRPr lang="en-US" sz="3600" dirty="0"/>
          </a:p>
        </p:txBody>
      </p:sp>
    </p:spTree>
    <p:extLst>
      <p:ext uri="{BB962C8B-B14F-4D97-AF65-F5344CB8AC3E}">
        <p14:creationId xmlns:p14="http://schemas.microsoft.com/office/powerpoint/2010/main" val="3214025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033" y="-1"/>
            <a:ext cx="11804375" cy="6728791"/>
          </a:xfrm>
        </p:spPr>
        <p:txBody>
          <a:bodyPr/>
          <a:lstStyle/>
          <a:p>
            <a:endParaRPr lang="en-US" dirty="0" smtClean="0">
              <a:hlinkClick r:id="rId2"/>
            </a:endParaRPr>
          </a:p>
          <a:p>
            <a:endParaRPr lang="en-US" dirty="0">
              <a:hlinkClick r:id="rId2"/>
            </a:endParaRPr>
          </a:p>
          <a:p>
            <a:r>
              <a:rPr lang="en-US" dirty="0" smtClean="0">
                <a:hlinkClick r:id="rId2"/>
              </a:rPr>
              <a:t>Never forget what Jesus said:   Matt. 12:37</a:t>
            </a:r>
          </a:p>
          <a:p>
            <a:r>
              <a:rPr lang="en-US" dirty="0" smtClean="0">
                <a:hlinkClick r:id="rId2"/>
              </a:rPr>
              <a:t>New International Version</a:t>
            </a:r>
            <a:r>
              <a:rPr lang="en-US" dirty="0" smtClean="0"/>
              <a:t/>
            </a:r>
            <a:br>
              <a:rPr lang="en-US" dirty="0" smtClean="0"/>
            </a:br>
            <a:endParaRPr lang="en-US" sz="4400" dirty="0" smtClean="0"/>
          </a:p>
          <a:p>
            <a:r>
              <a:rPr lang="en-US" sz="4400" dirty="0" smtClean="0">
                <a:solidFill>
                  <a:schemeClr val="accent6">
                    <a:lumMod val="75000"/>
                  </a:schemeClr>
                </a:solidFill>
              </a:rPr>
              <a:t>For by your words you will be acquitted, </a:t>
            </a:r>
          </a:p>
          <a:p>
            <a:r>
              <a:rPr lang="en-US" sz="4400" dirty="0" smtClean="0">
                <a:solidFill>
                  <a:schemeClr val="accent6">
                    <a:lumMod val="75000"/>
                  </a:schemeClr>
                </a:solidFill>
              </a:rPr>
              <a:t>and by your words you will be condemned."</a:t>
            </a:r>
            <a:endParaRPr lang="en-US" sz="4400" dirty="0">
              <a:solidFill>
                <a:schemeClr val="accent6">
                  <a:lumMod val="75000"/>
                </a:schemeClr>
              </a:solidFill>
            </a:endParaRPr>
          </a:p>
        </p:txBody>
      </p:sp>
    </p:spTree>
    <p:extLst>
      <p:ext uri="{BB962C8B-B14F-4D97-AF65-F5344CB8AC3E}">
        <p14:creationId xmlns:p14="http://schemas.microsoft.com/office/powerpoint/2010/main" val="711066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t>Words Matter</a:t>
            </a:r>
            <a:endParaRPr lang="en-US" sz="8000" b="1" dirty="0"/>
          </a:p>
        </p:txBody>
      </p:sp>
      <p:sp>
        <p:nvSpPr>
          <p:cNvPr id="3" name="Content Placeholder 2"/>
          <p:cNvSpPr>
            <a:spLocks noGrp="1"/>
          </p:cNvSpPr>
          <p:nvPr>
            <p:ph idx="1"/>
          </p:nvPr>
        </p:nvSpPr>
        <p:spPr/>
        <p:txBody>
          <a:bodyPr>
            <a:noAutofit/>
          </a:bodyPr>
          <a:lstStyle/>
          <a:p>
            <a:r>
              <a:rPr lang="en-US" sz="3600" b="1" dirty="0" smtClean="0"/>
              <a:t>GOD’S WORDS MATTER</a:t>
            </a:r>
          </a:p>
          <a:p>
            <a:pPr marL="0" indent="0">
              <a:buNone/>
            </a:pPr>
            <a:r>
              <a:rPr lang="en-US" sz="3600" dirty="0"/>
              <a:t> </a:t>
            </a:r>
            <a:r>
              <a:rPr lang="en-US" sz="3600" dirty="0" smtClean="0"/>
              <a:t>   </a:t>
            </a:r>
            <a:r>
              <a:rPr lang="en-US" sz="3600" dirty="0" smtClean="0"/>
              <a:t>CONCERNING </a:t>
            </a:r>
            <a:r>
              <a:rPr lang="en-US" sz="3600" dirty="0" smtClean="0"/>
              <a:t>Salvation:</a:t>
            </a:r>
          </a:p>
          <a:p>
            <a:r>
              <a:rPr lang="en-US" sz="3600" dirty="0"/>
              <a:t> </a:t>
            </a:r>
            <a:r>
              <a:rPr lang="en-US" sz="3600" dirty="0" smtClean="0"/>
              <a:t>  Mark 16:15-16</a:t>
            </a:r>
          </a:p>
          <a:p>
            <a:pPr marL="0" indent="0">
              <a:buNone/>
            </a:pPr>
            <a:r>
              <a:rPr lang="en-US" sz="3600" dirty="0"/>
              <a:t> </a:t>
            </a:r>
            <a:r>
              <a:rPr lang="en-US" sz="3600" dirty="0" smtClean="0"/>
              <a:t>   </a:t>
            </a:r>
            <a:r>
              <a:rPr lang="en-US" sz="3600" dirty="0" smtClean="0"/>
              <a:t>Concerning </a:t>
            </a:r>
            <a:r>
              <a:rPr lang="en-US" sz="3600" dirty="0" smtClean="0"/>
              <a:t>the </a:t>
            </a:r>
            <a:r>
              <a:rPr lang="en-US" sz="3600" dirty="0" smtClean="0"/>
              <a:t>Church</a:t>
            </a:r>
          </a:p>
          <a:p>
            <a:r>
              <a:rPr lang="en-US" sz="3600" dirty="0"/>
              <a:t> </a:t>
            </a:r>
            <a:r>
              <a:rPr lang="en-US" sz="3600" dirty="0" smtClean="0"/>
              <a:t>  Matt. 16:18</a:t>
            </a:r>
            <a:endParaRPr lang="en-US" sz="3600" dirty="0"/>
          </a:p>
          <a:p>
            <a:r>
              <a:rPr lang="en-US" sz="3600" dirty="0" smtClean="0"/>
              <a:t> </a:t>
            </a:r>
            <a:r>
              <a:rPr lang="en-US" sz="3600" dirty="0" smtClean="0"/>
              <a:t> Concerning </a:t>
            </a:r>
            <a:r>
              <a:rPr lang="en-US" sz="3600" dirty="0" smtClean="0"/>
              <a:t>Life</a:t>
            </a:r>
            <a:r>
              <a:rPr lang="en-US" sz="3600" dirty="0" smtClean="0"/>
              <a:t>…</a:t>
            </a:r>
          </a:p>
          <a:p>
            <a:r>
              <a:rPr lang="en-US" sz="3600" dirty="0"/>
              <a:t> </a:t>
            </a:r>
            <a:r>
              <a:rPr lang="en-US" sz="3600" dirty="0" smtClean="0"/>
              <a:t>  Phil.l:27</a:t>
            </a:r>
            <a:endParaRPr lang="en-US" sz="3600" dirty="0"/>
          </a:p>
        </p:txBody>
      </p:sp>
    </p:spTree>
    <p:extLst>
      <p:ext uri="{BB962C8B-B14F-4D97-AF65-F5344CB8AC3E}">
        <p14:creationId xmlns:p14="http://schemas.microsoft.com/office/powerpoint/2010/main" val="2345268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solidFill>
                  <a:srgbClr val="FF0000"/>
                </a:solidFill>
              </a:rPr>
              <a:t>Words Matter</a:t>
            </a:r>
            <a:endParaRPr lang="en-US" sz="8000"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16094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400" b="1" dirty="0" smtClean="0"/>
              <a:t>Playing Scramble with my 93 year old sister:</a:t>
            </a:r>
          </a:p>
          <a:p>
            <a:endParaRPr lang="en-US" dirty="0"/>
          </a:p>
          <a:p>
            <a:endParaRPr lang="en-US" dirty="0"/>
          </a:p>
        </p:txBody>
      </p:sp>
    </p:spTree>
    <p:extLst>
      <p:ext uri="{BB962C8B-B14F-4D97-AF65-F5344CB8AC3E}">
        <p14:creationId xmlns:p14="http://schemas.microsoft.com/office/powerpoint/2010/main" val="572273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330" y="0"/>
            <a:ext cx="12135678" cy="6788426"/>
          </a:xfrm>
        </p:spPr>
      </p:pic>
    </p:spTree>
    <p:extLst>
      <p:ext uri="{BB962C8B-B14F-4D97-AF65-F5344CB8AC3E}">
        <p14:creationId xmlns:p14="http://schemas.microsoft.com/office/powerpoint/2010/main" val="2833034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Words Matter</a:t>
            </a:r>
            <a:endParaRPr lang="en-US" b="1" dirty="0">
              <a:solidFill>
                <a:srgbClr val="7030A0"/>
              </a:solidFill>
            </a:endParaRPr>
          </a:p>
        </p:txBody>
      </p:sp>
      <p:sp>
        <p:nvSpPr>
          <p:cNvPr id="3" name="Content Placeholder 2"/>
          <p:cNvSpPr>
            <a:spLocks noGrp="1"/>
          </p:cNvSpPr>
          <p:nvPr>
            <p:ph idx="1"/>
          </p:nvPr>
        </p:nvSpPr>
        <p:spPr>
          <a:xfrm>
            <a:off x="728870" y="1457877"/>
            <a:ext cx="10515600" cy="4923045"/>
          </a:xfrm>
        </p:spPr>
        <p:txBody>
          <a:bodyPr>
            <a:noAutofit/>
          </a:bodyPr>
          <a:lstStyle/>
          <a:p>
            <a:r>
              <a:rPr lang="en-US" sz="3600" dirty="0" smtClean="0"/>
              <a:t>God’s Words Matter</a:t>
            </a:r>
          </a:p>
          <a:p>
            <a:r>
              <a:rPr lang="en-US" sz="3600" dirty="0" smtClean="0"/>
              <a:t>             And</a:t>
            </a:r>
          </a:p>
          <a:p>
            <a:r>
              <a:rPr lang="en-US" sz="3600" dirty="0" smtClean="0"/>
              <a:t>So do our Words matter</a:t>
            </a:r>
          </a:p>
          <a:p>
            <a:endParaRPr lang="en-US" sz="3600" dirty="0"/>
          </a:p>
          <a:p>
            <a:r>
              <a:rPr lang="en-US" sz="3600" dirty="0" smtClean="0"/>
              <a:t>The Words we speak are to  be </a:t>
            </a:r>
            <a:r>
              <a:rPr lang="en-US" sz="3600" dirty="0"/>
              <a:t>:</a:t>
            </a:r>
            <a:endParaRPr lang="en-US" sz="3600" dirty="0" smtClean="0"/>
          </a:p>
          <a:p>
            <a:r>
              <a:rPr lang="en-US" sz="3600" dirty="0"/>
              <a:t> </a:t>
            </a:r>
            <a:r>
              <a:rPr lang="en-US" sz="3600" dirty="0" smtClean="0"/>
              <a:t>  a)Acceptable to God</a:t>
            </a:r>
          </a:p>
          <a:p>
            <a:r>
              <a:rPr lang="en-US" sz="3600" dirty="0"/>
              <a:t> </a:t>
            </a:r>
            <a:r>
              <a:rPr lang="en-US" sz="3600" dirty="0" smtClean="0"/>
              <a:t>  b)Acceptable to Men</a:t>
            </a:r>
          </a:p>
          <a:p>
            <a:r>
              <a:rPr lang="en-US" sz="3600" dirty="0"/>
              <a:t> </a:t>
            </a:r>
            <a:r>
              <a:rPr lang="en-US" sz="3600" dirty="0" smtClean="0"/>
              <a:t>  c)Acceptable to ourselves</a:t>
            </a:r>
            <a:endParaRPr lang="en-US" sz="3600" dirty="0"/>
          </a:p>
        </p:txBody>
      </p:sp>
    </p:spTree>
    <p:extLst>
      <p:ext uri="{BB962C8B-B14F-4D97-AF65-F5344CB8AC3E}">
        <p14:creationId xmlns:p14="http://schemas.microsoft.com/office/powerpoint/2010/main" val="3875401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66" y="0"/>
            <a:ext cx="10515600" cy="1325563"/>
          </a:xfrm>
        </p:spPr>
        <p:txBody>
          <a:bodyPr>
            <a:normAutofit/>
          </a:bodyPr>
          <a:lstStyle/>
          <a:p>
            <a:r>
              <a:rPr lang="en-US" sz="6000" b="1" u="sng" dirty="0" smtClean="0">
                <a:solidFill>
                  <a:srgbClr val="7030A0"/>
                </a:solidFill>
              </a:rPr>
              <a:t>Angry Words</a:t>
            </a:r>
            <a:endParaRPr lang="en-US" sz="6000" b="1" u="sng" dirty="0">
              <a:solidFill>
                <a:srgbClr val="7030A0"/>
              </a:solidFill>
            </a:endParaRPr>
          </a:p>
        </p:txBody>
      </p:sp>
      <p:sp>
        <p:nvSpPr>
          <p:cNvPr id="3" name="Content Placeholder 2"/>
          <p:cNvSpPr>
            <a:spLocks noGrp="1"/>
          </p:cNvSpPr>
          <p:nvPr>
            <p:ph idx="1"/>
          </p:nvPr>
        </p:nvSpPr>
        <p:spPr/>
        <p:txBody>
          <a:bodyPr>
            <a:noAutofit/>
          </a:bodyPr>
          <a:lstStyle/>
          <a:p>
            <a:r>
              <a:rPr lang="en-US" sz="3600" dirty="0"/>
              <a:t>Angry words! O let them never,</a:t>
            </a:r>
            <a:br>
              <a:rPr lang="en-US" sz="3600" dirty="0"/>
            </a:br>
            <a:r>
              <a:rPr lang="en-US" sz="3600" dirty="0"/>
              <a:t>From the tongue unbridled slip,</a:t>
            </a:r>
            <a:br>
              <a:rPr lang="en-US" sz="3600" dirty="0"/>
            </a:br>
            <a:r>
              <a:rPr lang="en-US" sz="3600" dirty="0"/>
              <a:t>May the heart's best impulse ever,</a:t>
            </a:r>
            <a:br>
              <a:rPr lang="en-US" sz="3600" dirty="0"/>
            </a:br>
            <a:r>
              <a:rPr lang="en-US" sz="3600" dirty="0"/>
              <a:t>Check them ere they soil the lip</a:t>
            </a:r>
            <a:r>
              <a:rPr lang="en-US" sz="3600" dirty="0" smtClean="0"/>
              <a:t>.</a:t>
            </a:r>
          </a:p>
          <a:p>
            <a:endParaRPr lang="en-US" sz="3600" dirty="0"/>
          </a:p>
          <a:p>
            <a:r>
              <a:rPr lang="en-US" sz="3600" dirty="0"/>
              <a:t>Love one another thus </a:t>
            </a:r>
            <a:r>
              <a:rPr lang="en-US" sz="3600" dirty="0" err="1"/>
              <a:t>saith</a:t>
            </a:r>
            <a:r>
              <a:rPr lang="en-US" sz="3600" dirty="0"/>
              <a:t> the Savior,</a:t>
            </a:r>
            <a:br>
              <a:rPr lang="en-US" sz="3600" dirty="0"/>
            </a:br>
            <a:r>
              <a:rPr lang="en-US" sz="3600" dirty="0"/>
              <a:t>Children obey the Father's blest command,</a:t>
            </a:r>
            <a:br>
              <a:rPr lang="en-US" sz="3600" dirty="0"/>
            </a:br>
            <a:r>
              <a:rPr lang="en-US" sz="3600" dirty="0"/>
              <a:t>Love each other, love each other,</a:t>
            </a:r>
            <a:br>
              <a:rPr lang="en-US" sz="3600" dirty="0"/>
            </a:br>
            <a:r>
              <a:rPr lang="en-US" sz="3600" dirty="0" err="1"/>
              <a:t>'Tis</a:t>
            </a:r>
            <a:r>
              <a:rPr lang="en-US" sz="3600" dirty="0"/>
              <a:t> the Father's blest command.</a:t>
            </a:r>
            <a:endParaRPr lang="en-US" sz="3600" dirty="0"/>
          </a:p>
        </p:txBody>
      </p:sp>
    </p:spTree>
    <p:extLst>
      <p:ext uri="{BB962C8B-B14F-4D97-AF65-F5344CB8AC3E}">
        <p14:creationId xmlns:p14="http://schemas.microsoft.com/office/powerpoint/2010/main" val="31663661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157" y="0"/>
            <a:ext cx="10515600" cy="6858000"/>
          </a:xfrm>
        </p:spPr>
        <p:txBody>
          <a:bodyPr/>
          <a:lstStyle/>
          <a:p>
            <a:endParaRPr lang="en-US" sz="3600" dirty="0" smtClean="0"/>
          </a:p>
          <a:p>
            <a:r>
              <a:rPr lang="en-US" sz="3600" dirty="0" smtClean="0"/>
              <a:t> Love </a:t>
            </a:r>
            <a:r>
              <a:rPr lang="en-US" sz="3600" dirty="0"/>
              <a:t>is much too pure and holy,</a:t>
            </a:r>
            <a:br>
              <a:rPr lang="en-US" sz="3600" dirty="0"/>
            </a:br>
            <a:r>
              <a:rPr lang="en-US" sz="3600" dirty="0"/>
              <a:t>Friendship is too sacred far,</a:t>
            </a:r>
            <a:br>
              <a:rPr lang="en-US" sz="3600" dirty="0"/>
            </a:br>
            <a:r>
              <a:rPr lang="en-US" sz="3600" dirty="0"/>
              <a:t>For a moment's reckless folly,</a:t>
            </a:r>
            <a:br>
              <a:rPr lang="en-US" sz="3600" dirty="0"/>
            </a:br>
            <a:r>
              <a:rPr lang="en-US" sz="3600" dirty="0"/>
              <a:t>Thus to desolate and mar</a:t>
            </a:r>
            <a:r>
              <a:rPr lang="en-US" sz="3600" dirty="0" smtClean="0"/>
              <a:t>.</a:t>
            </a:r>
          </a:p>
          <a:p>
            <a:endParaRPr lang="en-US" sz="3600" dirty="0"/>
          </a:p>
          <a:p>
            <a:r>
              <a:rPr lang="en-US" sz="3600" dirty="0"/>
              <a:t>Love one another thus </a:t>
            </a:r>
            <a:r>
              <a:rPr lang="en-US" sz="3600" dirty="0" err="1"/>
              <a:t>saith</a:t>
            </a:r>
            <a:r>
              <a:rPr lang="en-US" sz="3600" dirty="0"/>
              <a:t> the Savior,</a:t>
            </a:r>
            <a:br>
              <a:rPr lang="en-US" sz="3600" dirty="0"/>
            </a:br>
            <a:r>
              <a:rPr lang="en-US" sz="3600" dirty="0"/>
              <a:t>Children obey the Father's blest command,</a:t>
            </a:r>
            <a:br>
              <a:rPr lang="en-US" sz="3600" dirty="0"/>
            </a:br>
            <a:r>
              <a:rPr lang="en-US" sz="3600" dirty="0"/>
              <a:t>Love each other, love each other,</a:t>
            </a:r>
            <a:br>
              <a:rPr lang="en-US" sz="3600" dirty="0"/>
            </a:br>
            <a:r>
              <a:rPr lang="en-US" sz="3600" dirty="0" err="1"/>
              <a:t>'Tis</a:t>
            </a:r>
            <a:r>
              <a:rPr lang="en-US" sz="3600" dirty="0"/>
              <a:t> the Father's blest command.</a:t>
            </a:r>
          </a:p>
          <a:p>
            <a:endParaRPr lang="en-US" dirty="0"/>
          </a:p>
        </p:txBody>
      </p:sp>
    </p:spTree>
    <p:extLst>
      <p:ext uri="{BB962C8B-B14F-4D97-AF65-F5344CB8AC3E}">
        <p14:creationId xmlns:p14="http://schemas.microsoft.com/office/powerpoint/2010/main" val="2116238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sz="3600" dirty="0" smtClean="0"/>
          </a:p>
          <a:p>
            <a:r>
              <a:rPr lang="en-US" sz="3600" dirty="0" smtClean="0"/>
              <a:t>Angry </a:t>
            </a:r>
            <a:r>
              <a:rPr lang="en-US" sz="3600" dirty="0"/>
              <a:t>words are lightly spoken,</a:t>
            </a:r>
            <a:br>
              <a:rPr lang="en-US" sz="3600" dirty="0"/>
            </a:br>
            <a:r>
              <a:rPr lang="en-US" sz="3600" dirty="0"/>
              <a:t>Bitterest thoughts are rashly stirred,</a:t>
            </a:r>
            <a:br>
              <a:rPr lang="en-US" sz="3600" dirty="0"/>
            </a:br>
            <a:r>
              <a:rPr lang="en-US" sz="3600" dirty="0"/>
              <a:t>Brightest links of life are broken,</a:t>
            </a:r>
            <a:br>
              <a:rPr lang="en-US" sz="3600" dirty="0"/>
            </a:br>
            <a:r>
              <a:rPr lang="en-US" sz="3600" dirty="0"/>
              <a:t>By a single angry word</a:t>
            </a:r>
            <a:r>
              <a:rPr lang="en-US" sz="3600" dirty="0" smtClean="0"/>
              <a:t>.</a:t>
            </a:r>
          </a:p>
          <a:p>
            <a:endParaRPr lang="en-US" sz="3600" dirty="0"/>
          </a:p>
          <a:p>
            <a:r>
              <a:rPr lang="en-US" sz="3600" dirty="0"/>
              <a:t>Love one another thus </a:t>
            </a:r>
            <a:r>
              <a:rPr lang="en-US" sz="3600" dirty="0" err="1"/>
              <a:t>saith</a:t>
            </a:r>
            <a:r>
              <a:rPr lang="en-US" sz="3600" dirty="0"/>
              <a:t> the Savior,</a:t>
            </a:r>
            <a:br>
              <a:rPr lang="en-US" sz="3600" dirty="0"/>
            </a:br>
            <a:r>
              <a:rPr lang="en-US" sz="3600" dirty="0"/>
              <a:t>Children obey the Father's blest command,</a:t>
            </a:r>
            <a:br>
              <a:rPr lang="en-US" sz="3600" dirty="0"/>
            </a:br>
            <a:r>
              <a:rPr lang="en-US" sz="3600" dirty="0"/>
              <a:t>Love each other, love each other,</a:t>
            </a:r>
            <a:br>
              <a:rPr lang="en-US" sz="3600" dirty="0"/>
            </a:br>
            <a:r>
              <a:rPr lang="en-US" sz="3600" dirty="0" err="1"/>
              <a:t>'Tis</a:t>
            </a:r>
            <a:r>
              <a:rPr lang="en-US" sz="3600" dirty="0"/>
              <a:t> the Father's blest command.</a:t>
            </a:r>
          </a:p>
          <a:p>
            <a:endParaRPr lang="en-US" dirty="0" smtClean="0"/>
          </a:p>
          <a:p>
            <a:endParaRPr lang="en-US" dirty="0"/>
          </a:p>
          <a:p>
            <a:endParaRPr lang="en-US" dirty="0"/>
          </a:p>
        </p:txBody>
      </p:sp>
    </p:spTree>
    <p:extLst>
      <p:ext uri="{BB962C8B-B14F-4D97-AF65-F5344CB8AC3E}">
        <p14:creationId xmlns:p14="http://schemas.microsoft.com/office/powerpoint/2010/main" val="37879734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965" y="0"/>
            <a:ext cx="11184835" cy="6858000"/>
          </a:xfrm>
        </p:spPr>
        <p:txBody>
          <a:bodyPr>
            <a:normAutofit fontScale="40000" lnSpcReduction="20000"/>
          </a:bodyPr>
          <a:lstStyle/>
          <a:p>
            <a:endParaRPr lang="en-US" sz="3900" dirty="0" smtClean="0"/>
          </a:p>
          <a:p>
            <a:r>
              <a:rPr lang="en-US" sz="3900" dirty="0" smtClean="0"/>
              <a:t>  </a:t>
            </a:r>
            <a:r>
              <a:rPr lang="en-US" sz="6700" dirty="0" smtClean="0"/>
              <a:t>Contrast of words in the Bible:</a:t>
            </a:r>
          </a:p>
          <a:p>
            <a:r>
              <a:rPr lang="en-US" sz="6700" dirty="0" smtClean="0"/>
              <a:t>  </a:t>
            </a:r>
            <a:r>
              <a:rPr lang="en-US" sz="6700" b="1" dirty="0" smtClean="0"/>
              <a:t>Words of Mischief:              Words of Comfort</a:t>
            </a:r>
          </a:p>
          <a:p>
            <a:r>
              <a:rPr lang="en-US" sz="6700" dirty="0" smtClean="0"/>
              <a:t>Prov. 24:2 </a:t>
            </a:r>
            <a:r>
              <a:rPr lang="en-US" sz="6700" baseline="30000" dirty="0" smtClean="0"/>
              <a:t>2</a:t>
            </a:r>
            <a:r>
              <a:rPr lang="en-US" sz="6700" baseline="30000" dirty="0"/>
              <a:t> </a:t>
            </a:r>
            <a:r>
              <a:rPr lang="en-US" sz="6700" dirty="0"/>
              <a:t>For their heart </a:t>
            </a:r>
            <a:r>
              <a:rPr lang="en-US" sz="6700" dirty="0" err="1"/>
              <a:t>studieth</a:t>
            </a:r>
            <a:r>
              <a:rPr lang="en-US" sz="6700" dirty="0"/>
              <a:t> destruction, and their lips </a:t>
            </a:r>
            <a:r>
              <a:rPr lang="en-US" sz="6700" b="1" dirty="0"/>
              <a:t>talk of </a:t>
            </a:r>
            <a:r>
              <a:rPr lang="en-US" sz="6700" b="1" dirty="0" smtClean="0"/>
              <a:t>mischief.</a:t>
            </a:r>
          </a:p>
          <a:p>
            <a:r>
              <a:rPr lang="en-US" sz="6700" b="1" dirty="0">
                <a:solidFill>
                  <a:srgbClr val="7030A0"/>
                </a:solidFill>
              </a:rPr>
              <a:t> </a:t>
            </a:r>
            <a:r>
              <a:rPr lang="en-US" sz="6700" b="1" dirty="0" smtClean="0">
                <a:solidFill>
                  <a:srgbClr val="7030A0"/>
                </a:solidFill>
              </a:rPr>
              <a:t>    </a:t>
            </a:r>
            <a:r>
              <a:rPr lang="en-US" sz="6700" b="1" u="sng" dirty="0" smtClean="0">
                <a:solidFill>
                  <a:srgbClr val="7030A0"/>
                </a:solidFill>
              </a:rPr>
              <a:t>Change </a:t>
            </a:r>
            <a:r>
              <a:rPr lang="en-US" sz="6700" b="1" dirty="0" smtClean="0">
                <a:solidFill>
                  <a:srgbClr val="7030A0"/>
                </a:solidFill>
              </a:rPr>
              <a:t>-      </a:t>
            </a:r>
            <a:r>
              <a:rPr lang="en-US" sz="6700" dirty="0" smtClean="0"/>
              <a:t>-     -     -      </a:t>
            </a:r>
            <a:r>
              <a:rPr lang="en-US" sz="6700" b="1" u="sng" dirty="0" smtClean="0"/>
              <a:t>To</a:t>
            </a:r>
            <a:r>
              <a:rPr lang="en-US" sz="6700" dirty="0" smtClean="0"/>
              <a:t> </a:t>
            </a:r>
          </a:p>
          <a:p>
            <a:r>
              <a:rPr lang="en-US" sz="6700" dirty="0"/>
              <a:t> </a:t>
            </a:r>
            <a:r>
              <a:rPr lang="en-US" sz="6700" dirty="0" smtClean="0"/>
              <a:t>   Curse words  -            Pure words</a:t>
            </a:r>
          </a:p>
          <a:p>
            <a:r>
              <a:rPr lang="en-US" sz="6700" dirty="0"/>
              <a:t> </a:t>
            </a:r>
            <a:r>
              <a:rPr lang="en-US" sz="6700" dirty="0" smtClean="0"/>
              <a:t>   Filthy words  -            Clean words</a:t>
            </a:r>
          </a:p>
          <a:p>
            <a:r>
              <a:rPr lang="en-US" sz="6700" dirty="0"/>
              <a:t> </a:t>
            </a:r>
            <a:r>
              <a:rPr lang="en-US" sz="6700" dirty="0" smtClean="0"/>
              <a:t>   Bad words     -            Good words</a:t>
            </a:r>
          </a:p>
          <a:p>
            <a:r>
              <a:rPr lang="en-US" sz="6700" dirty="0" smtClean="0"/>
              <a:t>    Uncaring words-        </a:t>
            </a:r>
            <a:r>
              <a:rPr lang="en-US" sz="6700" dirty="0" err="1" smtClean="0"/>
              <a:t>Sympathic</a:t>
            </a:r>
            <a:r>
              <a:rPr lang="en-US" sz="6700" dirty="0" smtClean="0"/>
              <a:t> words</a:t>
            </a:r>
          </a:p>
          <a:p>
            <a:r>
              <a:rPr lang="en-US" sz="6700" dirty="0"/>
              <a:t> </a:t>
            </a:r>
            <a:r>
              <a:rPr lang="en-US" sz="6700" dirty="0" smtClean="0"/>
              <a:t>   Hatred words  -          Loving words</a:t>
            </a:r>
          </a:p>
          <a:p>
            <a:r>
              <a:rPr lang="en-US" sz="6700" dirty="0"/>
              <a:t> </a:t>
            </a:r>
            <a:r>
              <a:rPr lang="en-US" sz="6700" dirty="0" smtClean="0"/>
              <a:t>   Cruel words     -         Comforting  words</a:t>
            </a:r>
          </a:p>
          <a:p>
            <a:r>
              <a:rPr lang="en-US" sz="6700" dirty="0"/>
              <a:t> </a:t>
            </a:r>
            <a:r>
              <a:rPr lang="en-US" sz="6700" dirty="0" smtClean="0"/>
              <a:t>  </a:t>
            </a:r>
          </a:p>
          <a:p>
            <a:r>
              <a:rPr lang="en-US" sz="6700" b="1" dirty="0" smtClean="0">
                <a:solidFill>
                  <a:srgbClr val="7030A0"/>
                </a:solidFill>
              </a:rPr>
              <a:t>Words of Comfort…I </a:t>
            </a:r>
            <a:r>
              <a:rPr lang="en-US" sz="6700" dirty="0" smtClean="0"/>
              <a:t>Thess. 4:18  Wherefore comfort one another</a:t>
            </a:r>
          </a:p>
          <a:p>
            <a:r>
              <a:rPr lang="en-US" sz="6700" dirty="0"/>
              <a:t> </a:t>
            </a:r>
            <a:r>
              <a:rPr lang="en-US" sz="6700" dirty="0" smtClean="0"/>
              <a:t>  with these words.</a:t>
            </a:r>
          </a:p>
          <a:p>
            <a:r>
              <a:rPr lang="en-US" dirty="0"/>
              <a:t> </a:t>
            </a:r>
            <a:r>
              <a:rPr lang="en-US" dirty="0" smtClean="0"/>
              <a:t>   </a:t>
            </a:r>
          </a:p>
          <a:p>
            <a:r>
              <a:rPr lang="en-US" dirty="0" smtClean="0"/>
              <a:t>    </a:t>
            </a:r>
          </a:p>
          <a:p>
            <a:r>
              <a:rPr lang="en-US" dirty="0"/>
              <a:t> </a:t>
            </a:r>
            <a:r>
              <a:rPr lang="en-US" dirty="0" smtClean="0"/>
              <a:t>  </a:t>
            </a:r>
            <a:endParaRPr lang="en-US" dirty="0"/>
          </a:p>
          <a:p>
            <a:endParaRPr lang="en-US" dirty="0"/>
          </a:p>
        </p:txBody>
      </p:sp>
    </p:spTree>
    <p:extLst>
      <p:ext uri="{BB962C8B-B14F-4D97-AF65-F5344CB8AC3E}">
        <p14:creationId xmlns:p14="http://schemas.microsoft.com/office/powerpoint/2010/main" val="208217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p:cTn id="3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p:cTn id="4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539" y="139148"/>
            <a:ext cx="11953461" cy="6569765"/>
          </a:xfrm>
        </p:spPr>
        <p:txBody>
          <a:bodyPr/>
          <a:lstStyle/>
          <a:p>
            <a:r>
              <a:rPr lang="en-US" sz="3600" dirty="0" smtClean="0"/>
              <a:t>Here </a:t>
            </a:r>
            <a:r>
              <a:rPr lang="en-US" sz="3600" dirty="0"/>
              <a:t>is a good practice for living when it comes to what you will say or refrain from saying. We can form an acrostic from the word THINK. </a:t>
            </a:r>
            <a:endParaRPr lang="en-US" sz="3600" dirty="0" smtClean="0"/>
          </a:p>
          <a:p>
            <a:r>
              <a:rPr lang="en-US" sz="3600" b="1" u="sng" dirty="0" smtClean="0"/>
              <a:t>We </a:t>
            </a:r>
            <a:r>
              <a:rPr lang="en-US" sz="3600" b="1" u="sng" dirty="0"/>
              <a:t>should THINK before we speak of another</a:t>
            </a:r>
            <a:r>
              <a:rPr lang="en-US" sz="3600" b="1" u="sng" dirty="0" smtClean="0"/>
              <a:t>.</a:t>
            </a:r>
          </a:p>
          <a:p>
            <a:endParaRPr lang="en-US" sz="3600" dirty="0"/>
          </a:p>
          <a:p>
            <a:r>
              <a:rPr lang="en-US" sz="3600" dirty="0"/>
              <a:t>T - Is it True?</a:t>
            </a:r>
          </a:p>
          <a:p>
            <a:r>
              <a:rPr lang="en-US" sz="3600" dirty="0"/>
              <a:t>H - Will it Help?</a:t>
            </a:r>
          </a:p>
          <a:p>
            <a:r>
              <a:rPr lang="en-US" sz="3600" dirty="0"/>
              <a:t>I - Is it Inspiring?</a:t>
            </a:r>
          </a:p>
          <a:p>
            <a:r>
              <a:rPr lang="en-US" sz="3600" dirty="0"/>
              <a:t>N - Is it Necessary?</a:t>
            </a:r>
          </a:p>
          <a:p>
            <a:r>
              <a:rPr lang="en-US" sz="3600" dirty="0"/>
              <a:t>K - Is it Kind?</a:t>
            </a:r>
          </a:p>
          <a:p>
            <a:endParaRPr lang="en-US" dirty="0"/>
          </a:p>
        </p:txBody>
      </p:sp>
    </p:spTree>
    <p:extLst>
      <p:ext uri="{BB962C8B-B14F-4D97-AF65-F5344CB8AC3E}">
        <p14:creationId xmlns:p14="http://schemas.microsoft.com/office/powerpoint/2010/main" val="78166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400" dirty="0" smtClean="0"/>
              <a:t>The Bible is full of scripture that will help us</a:t>
            </a:r>
          </a:p>
          <a:p>
            <a:r>
              <a:rPr lang="en-US" sz="4400" dirty="0" smtClean="0"/>
              <a:t>To be speaking words that matter!</a:t>
            </a:r>
          </a:p>
          <a:p>
            <a:endParaRPr lang="en-US" dirty="0"/>
          </a:p>
          <a:p>
            <a:endParaRPr lang="en-US" dirty="0"/>
          </a:p>
        </p:txBody>
      </p:sp>
    </p:spTree>
    <p:extLst>
      <p:ext uri="{BB962C8B-B14F-4D97-AF65-F5344CB8AC3E}">
        <p14:creationId xmlns:p14="http://schemas.microsoft.com/office/powerpoint/2010/main" val="3192691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Words of Others Matter</a:t>
            </a:r>
            <a:endParaRPr lang="en-US" sz="6000" b="1" dirty="0"/>
          </a:p>
        </p:txBody>
      </p:sp>
      <p:sp>
        <p:nvSpPr>
          <p:cNvPr id="3" name="Content Placeholder 2"/>
          <p:cNvSpPr>
            <a:spLocks noGrp="1"/>
          </p:cNvSpPr>
          <p:nvPr>
            <p:ph idx="1"/>
          </p:nvPr>
        </p:nvSpPr>
        <p:spPr/>
        <p:txBody>
          <a:bodyPr>
            <a:normAutofit fontScale="55000" lnSpcReduction="20000"/>
          </a:bodyPr>
          <a:lstStyle/>
          <a:p>
            <a:r>
              <a:rPr lang="en-US" sz="3200" b="1" dirty="0" smtClean="0"/>
              <a:t>WORDS OF OTHERS MATTER</a:t>
            </a:r>
          </a:p>
          <a:p>
            <a:r>
              <a:rPr lang="en-US" sz="5800" dirty="0"/>
              <a:t> </a:t>
            </a:r>
            <a:r>
              <a:rPr lang="en-US" sz="5800" dirty="0" smtClean="0"/>
              <a:t>  Parents to </a:t>
            </a:r>
            <a:r>
              <a:rPr lang="en-US" sz="5800" dirty="0" smtClean="0"/>
              <a:t>children  …Eph. 6:1-2</a:t>
            </a:r>
            <a:endParaRPr lang="en-US" sz="5800" dirty="0" smtClean="0"/>
          </a:p>
          <a:p>
            <a:r>
              <a:rPr lang="en-US" sz="5800" dirty="0"/>
              <a:t> </a:t>
            </a:r>
            <a:r>
              <a:rPr lang="en-US" sz="5800" dirty="0" smtClean="0"/>
              <a:t>      Listen to your </a:t>
            </a:r>
            <a:r>
              <a:rPr lang="en-US" sz="5800" dirty="0" smtClean="0"/>
              <a:t>parents</a:t>
            </a:r>
          </a:p>
          <a:p>
            <a:endParaRPr lang="en-US" sz="4600" dirty="0"/>
          </a:p>
          <a:p>
            <a:r>
              <a:rPr lang="en-US" sz="6500" dirty="0" smtClean="0"/>
              <a:t>  Promise you make when you are married.</a:t>
            </a:r>
          </a:p>
          <a:p>
            <a:r>
              <a:rPr lang="en-US" sz="6500" dirty="0"/>
              <a:t> </a:t>
            </a:r>
            <a:r>
              <a:rPr lang="en-US" sz="6500" dirty="0" smtClean="0"/>
              <a:t>     Do you take this man/woman///?    I Do…</a:t>
            </a:r>
          </a:p>
          <a:p>
            <a:r>
              <a:rPr lang="en-US" sz="6500" dirty="0"/>
              <a:t> </a:t>
            </a:r>
            <a:r>
              <a:rPr lang="en-US" sz="6500" dirty="0" smtClean="0"/>
              <a:t>              ..till  death do you part.  Matt. 19:9</a:t>
            </a:r>
            <a:endParaRPr lang="en-US" sz="6500" dirty="0" smtClean="0"/>
          </a:p>
          <a:p>
            <a:r>
              <a:rPr lang="en-US" dirty="0"/>
              <a:t> </a:t>
            </a:r>
            <a:r>
              <a:rPr lang="en-US" dirty="0" smtClean="0"/>
              <a:t>      </a:t>
            </a:r>
          </a:p>
          <a:p>
            <a:endParaRPr lang="en-US" dirty="0"/>
          </a:p>
          <a:p>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16527912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705" y="0"/>
            <a:ext cx="11973338" cy="6858000"/>
          </a:xfrm>
        </p:spPr>
        <p:txBody>
          <a:bodyPr/>
          <a:lstStyle/>
          <a:p>
            <a:endParaRPr lang="en-US" sz="3600" dirty="0" smtClean="0"/>
          </a:p>
          <a:p>
            <a:r>
              <a:rPr lang="en-US" sz="3600" dirty="0" smtClean="0"/>
              <a:t>Prov. 15:1 </a:t>
            </a:r>
            <a:r>
              <a:rPr lang="en-US" sz="3600" dirty="0"/>
              <a:t> A soft answer </a:t>
            </a:r>
            <a:r>
              <a:rPr lang="en-US" sz="3600" dirty="0" err="1"/>
              <a:t>turneth</a:t>
            </a:r>
            <a:r>
              <a:rPr lang="en-US" sz="3600" dirty="0"/>
              <a:t> away wrath: but </a:t>
            </a:r>
            <a:r>
              <a:rPr lang="en-US" sz="3600" b="1" dirty="0">
                <a:solidFill>
                  <a:srgbClr val="7030A0"/>
                </a:solidFill>
              </a:rPr>
              <a:t>grievous words </a:t>
            </a:r>
            <a:r>
              <a:rPr lang="en-US" sz="3600" dirty="0"/>
              <a:t>stir up </a:t>
            </a:r>
            <a:r>
              <a:rPr lang="en-US" sz="3600" dirty="0" smtClean="0"/>
              <a:t>anger</a:t>
            </a:r>
          </a:p>
          <a:p>
            <a:endParaRPr lang="en-US" sz="3600" dirty="0"/>
          </a:p>
          <a:p>
            <a:r>
              <a:rPr lang="en-US" sz="3600" b="1" dirty="0"/>
              <a:t>Proverbs 15:23 </a:t>
            </a:r>
            <a:r>
              <a:rPr lang="en-US" sz="3600" baseline="30000" dirty="0"/>
              <a:t> </a:t>
            </a:r>
            <a:r>
              <a:rPr lang="en-US" sz="3600" dirty="0"/>
              <a:t>A man hath joy by the answer of his mouth: </a:t>
            </a:r>
            <a:r>
              <a:rPr lang="en-US" sz="3600" b="1" dirty="0">
                <a:solidFill>
                  <a:srgbClr val="7030A0"/>
                </a:solidFill>
              </a:rPr>
              <a:t>and a word spoken in due season</a:t>
            </a:r>
            <a:r>
              <a:rPr lang="en-US" sz="3600" dirty="0"/>
              <a:t>, how good is it</a:t>
            </a:r>
            <a:r>
              <a:rPr lang="en-US" sz="3600" dirty="0" smtClean="0"/>
              <a:t>!</a:t>
            </a:r>
          </a:p>
          <a:p>
            <a:endParaRPr lang="en-US" sz="3600" dirty="0"/>
          </a:p>
          <a:p>
            <a:r>
              <a:rPr lang="en-US" sz="3600" dirty="0" smtClean="0"/>
              <a:t>Prov. 25:11  </a:t>
            </a:r>
            <a:r>
              <a:rPr lang="en-US" sz="3600" b="1" dirty="0" smtClean="0">
                <a:solidFill>
                  <a:srgbClr val="7030A0"/>
                </a:solidFill>
              </a:rPr>
              <a:t>A </a:t>
            </a:r>
            <a:r>
              <a:rPr lang="en-US" sz="3600" b="1" dirty="0">
                <a:solidFill>
                  <a:srgbClr val="7030A0"/>
                </a:solidFill>
              </a:rPr>
              <a:t>word fitly spoken </a:t>
            </a:r>
            <a:r>
              <a:rPr lang="en-US" sz="3600" dirty="0"/>
              <a:t>is like </a:t>
            </a:r>
            <a:r>
              <a:rPr lang="en-US" sz="3600" b="1" dirty="0"/>
              <a:t>apples</a:t>
            </a:r>
            <a:r>
              <a:rPr lang="en-US" sz="3600" dirty="0"/>
              <a:t> </a:t>
            </a:r>
            <a:r>
              <a:rPr lang="en-US" sz="3600" b="1" dirty="0"/>
              <a:t>of</a:t>
            </a:r>
            <a:r>
              <a:rPr lang="en-US" sz="3600" dirty="0"/>
              <a:t> </a:t>
            </a:r>
            <a:r>
              <a:rPr lang="en-US" sz="3600" b="1" dirty="0"/>
              <a:t>gold</a:t>
            </a:r>
            <a:r>
              <a:rPr lang="en-US" sz="3600" dirty="0"/>
              <a:t> in pictures </a:t>
            </a:r>
            <a:r>
              <a:rPr lang="en-US" sz="3600" b="1" dirty="0"/>
              <a:t>of</a:t>
            </a:r>
            <a:r>
              <a:rPr lang="en-US" sz="3600" dirty="0"/>
              <a:t> silver</a:t>
            </a:r>
          </a:p>
          <a:p>
            <a:endParaRPr lang="en-US" dirty="0"/>
          </a:p>
          <a:p>
            <a:endParaRPr lang="en-US" dirty="0"/>
          </a:p>
        </p:txBody>
      </p:sp>
    </p:spTree>
    <p:extLst>
      <p:ext uri="{BB962C8B-B14F-4D97-AF65-F5344CB8AC3E}">
        <p14:creationId xmlns:p14="http://schemas.microsoft.com/office/powerpoint/2010/main" val="163025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85982" cy="6858000"/>
          </a:xfrm>
        </p:spPr>
        <p:txBody>
          <a:bodyPr/>
          <a:lstStyle/>
          <a:p>
            <a:endParaRPr lang="en-US" sz="3600" b="1" dirty="0" smtClean="0"/>
          </a:p>
          <a:p>
            <a:r>
              <a:rPr lang="en-US" sz="3600" b="1" dirty="0" smtClean="0"/>
              <a:t>Proverbs </a:t>
            </a:r>
            <a:r>
              <a:rPr lang="en-US" sz="3600" b="1" dirty="0"/>
              <a:t>23:12 </a:t>
            </a:r>
            <a:r>
              <a:rPr lang="en-US" sz="3600" baseline="30000" dirty="0"/>
              <a:t> </a:t>
            </a:r>
            <a:r>
              <a:rPr lang="en-US" sz="3600" dirty="0" smtClean="0"/>
              <a:t> </a:t>
            </a:r>
            <a:r>
              <a:rPr lang="en-US" sz="3600" baseline="30000" dirty="0"/>
              <a:t> </a:t>
            </a:r>
            <a:r>
              <a:rPr lang="en-US" sz="3600" dirty="0"/>
              <a:t>Apply thine heart unto instruction, and thine ears to the </a:t>
            </a:r>
            <a:r>
              <a:rPr lang="en-US" sz="3600" b="1" u="sng" dirty="0">
                <a:solidFill>
                  <a:srgbClr val="7030A0"/>
                </a:solidFill>
              </a:rPr>
              <a:t>words of </a:t>
            </a:r>
            <a:r>
              <a:rPr lang="en-US" sz="3600" b="1" u="sng" dirty="0" smtClean="0">
                <a:solidFill>
                  <a:srgbClr val="7030A0"/>
                </a:solidFill>
              </a:rPr>
              <a:t>knowledge</a:t>
            </a:r>
          </a:p>
          <a:p>
            <a:endParaRPr lang="en-US" sz="3600" b="1" u="sng" dirty="0">
              <a:solidFill>
                <a:srgbClr val="7030A0"/>
              </a:solidFill>
            </a:endParaRPr>
          </a:p>
          <a:p>
            <a:r>
              <a:rPr lang="en-US" sz="3600" b="1" u="sng" dirty="0" smtClean="0"/>
              <a:t>Proverbs 21:23    </a:t>
            </a:r>
            <a:r>
              <a:rPr lang="en-US" sz="3600" baseline="30000" dirty="0"/>
              <a:t> </a:t>
            </a:r>
            <a:r>
              <a:rPr lang="en-US" sz="3600" dirty="0"/>
              <a:t>Whoso </a:t>
            </a:r>
            <a:r>
              <a:rPr lang="en-US" sz="3600" dirty="0" err="1"/>
              <a:t>keepeth</a:t>
            </a:r>
            <a:r>
              <a:rPr lang="en-US" sz="3600" dirty="0"/>
              <a:t> his mouth and </a:t>
            </a:r>
            <a:r>
              <a:rPr lang="en-US" sz="3600" b="1" dirty="0"/>
              <a:t>his tongue </a:t>
            </a:r>
            <a:r>
              <a:rPr lang="en-US" sz="3600" dirty="0" err="1"/>
              <a:t>keepeth</a:t>
            </a:r>
            <a:r>
              <a:rPr lang="en-US" sz="3600" dirty="0"/>
              <a:t> his soul from </a:t>
            </a:r>
            <a:r>
              <a:rPr lang="en-US" sz="3600" dirty="0" smtClean="0"/>
              <a:t>troubles</a:t>
            </a:r>
          </a:p>
          <a:p>
            <a:endParaRPr lang="en-US" sz="3600" u="sng" dirty="0"/>
          </a:p>
          <a:p>
            <a:r>
              <a:rPr lang="en-US" sz="3600" b="1" u="sng" dirty="0" smtClean="0"/>
              <a:t>Prov. 23:16  </a:t>
            </a:r>
            <a:r>
              <a:rPr lang="en-US" sz="3600" baseline="30000" dirty="0"/>
              <a:t> </a:t>
            </a:r>
            <a:r>
              <a:rPr lang="en-US" sz="3600" dirty="0"/>
              <a:t>Yea, my reins shall rejoice, when thy lips speak </a:t>
            </a:r>
            <a:r>
              <a:rPr lang="en-US" sz="3600" b="1" u="sng" dirty="0"/>
              <a:t>right things</a:t>
            </a:r>
          </a:p>
          <a:p>
            <a:endParaRPr lang="en-US" dirty="0"/>
          </a:p>
          <a:p>
            <a:endParaRPr lang="en-US" b="1" u="sng" dirty="0"/>
          </a:p>
          <a:p>
            <a:endParaRPr lang="en-US" dirty="0"/>
          </a:p>
        </p:txBody>
      </p:sp>
    </p:spTree>
    <p:extLst>
      <p:ext uri="{BB962C8B-B14F-4D97-AF65-F5344CB8AC3E}">
        <p14:creationId xmlns:p14="http://schemas.microsoft.com/office/powerpoint/2010/main" val="392783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583" y="0"/>
            <a:ext cx="10515600" cy="6738730"/>
          </a:xfrm>
        </p:spPr>
        <p:txBody>
          <a:bodyPr/>
          <a:lstStyle/>
          <a:p>
            <a:endParaRPr lang="en-US" dirty="0" smtClean="0"/>
          </a:p>
          <a:p>
            <a:r>
              <a:rPr lang="en-US" sz="3600" b="1" u="sng" dirty="0" smtClean="0"/>
              <a:t>Look what God says about a man whose</a:t>
            </a:r>
          </a:p>
          <a:p>
            <a:r>
              <a:rPr lang="en-US" sz="3600" b="1" u="sng" dirty="0" smtClean="0"/>
              <a:t>Ways please God:</a:t>
            </a:r>
          </a:p>
          <a:p>
            <a:endParaRPr lang="en-US" sz="3600" dirty="0"/>
          </a:p>
          <a:p>
            <a:r>
              <a:rPr lang="en-US" sz="3600" b="1" u="sng" dirty="0" smtClean="0"/>
              <a:t>Prov. 16:7  </a:t>
            </a:r>
            <a:r>
              <a:rPr lang="en-US" sz="3600" b="1" u="sng" baseline="30000" dirty="0"/>
              <a:t> </a:t>
            </a:r>
            <a:r>
              <a:rPr lang="en-US" sz="3600" baseline="30000" dirty="0"/>
              <a:t> </a:t>
            </a:r>
            <a:r>
              <a:rPr lang="en-US" sz="3600" dirty="0"/>
              <a:t>When a man's ways please the </a:t>
            </a:r>
            <a:r>
              <a:rPr lang="en-US" sz="3600" cap="small" dirty="0"/>
              <a:t>Lord</a:t>
            </a:r>
            <a:r>
              <a:rPr lang="en-US" sz="3600" dirty="0"/>
              <a:t>, he </a:t>
            </a:r>
            <a:r>
              <a:rPr lang="en-US" sz="3600" dirty="0" err="1"/>
              <a:t>maketh</a:t>
            </a:r>
            <a:r>
              <a:rPr lang="en-US" sz="3600" dirty="0"/>
              <a:t> even his enemies to be at peace with him</a:t>
            </a:r>
          </a:p>
          <a:p>
            <a:endParaRPr lang="en-US" dirty="0"/>
          </a:p>
        </p:txBody>
      </p:sp>
    </p:spTree>
    <p:extLst>
      <p:ext uri="{BB962C8B-B14F-4D97-AF65-F5344CB8AC3E}">
        <p14:creationId xmlns:p14="http://schemas.microsoft.com/office/powerpoint/2010/main" val="33296126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9025" y="238539"/>
            <a:ext cx="12032975" cy="6490251"/>
          </a:xfrm>
        </p:spPr>
        <p:txBody>
          <a:bodyPr>
            <a:normAutofit/>
          </a:bodyPr>
          <a:lstStyle/>
          <a:p>
            <a:r>
              <a:rPr lang="en-US" sz="3600" dirty="0" smtClean="0"/>
              <a:t>    </a:t>
            </a:r>
            <a:r>
              <a:rPr lang="en-US" sz="3600" b="1" dirty="0" smtClean="0"/>
              <a:t>This morning, let’s ask a few questions???</a:t>
            </a:r>
            <a:endParaRPr lang="en-US" sz="3600" b="1" dirty="0"/>
          </a:p>
          <a:p>
            <a:r>
              <a:rPr lang="en-US" sz="3600" dirty="0"/>
              <a:t>Have your words ever hurt anyone else?</a:t>
            </a:r>
          </a:p>
          <a:p>
            <a:r>
              <a:rPr lang="en-US" sz="3600" dirty="0"/>
              <a:t>Have your words ever caused someone to turn away from Christ?</a:t>
            </a:r>
          </a:p>
          <a:p>
            <a:r>
              <a:rPr lang="en-US" sz="3600" dirty="0"/>
              <a:t>Have your words put someone else down to the point that you have stifled their self esteem and confidence?</a:t>
            </a:r>
          </a:p>
          <a:p>
            <a:r>
              <a:rPr lang="en-US" sz="3600" dirty="0"/>
              <a:t>Have you been wounded by words?</a:t>
            </a:r>
          </a:p>
          <a:p>
            <a:r>
              <a:rPr lang="en-US" sz="3600" dirty="0"/>
              <a:t>Have you been hurt by constant abusive language?</a:t>
            </a:r>
          </a:p>
          <a:p>
            <a:endParaRPr lang="en-US" dirty="0"/>
          </a:p>
        </p:txBody>
      </p:sp>
    </p:spTree>
    <p:extLst>
      <p:ext uri="{BB962C8B-B14F-4D97-AF65-F5344CB8AC3E}">
        <p14:creationId xmlns:p14="http://schemas.microsoft.com/office/powerpoint/2010/main" val="25157497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003" y="0"/>
            <a:ext cx="12287003" cy="6858000"/>
          </a:xfrm>
        </p:spPr>
      </p:pic>
    </p:spTree>
    <p:extLst>
      <p:ext uri="{BB962C8B-B14F-4D97-AF65-F5344CB8AC3E}">
        <p14:creationId xmlns:p14="http://schemas.microsoft.com/office/powerpoint/2010/main" val="17182159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Proverbs 12:18 </a:t>
            </a:r>
            <a:r>
              <a:rPr lang="en-US" b="1" dirty="0" smtClean="0"/>
              <a:t> </a:t>
            </a:r>
            <a:r>
              <a:rPr lang="en-US" b="1" dirty="0"/>
              <a:t>(NIV)</a:t>
            </a:r>
          </a:p>
          <a:p>
            <a:r>
              <a:rPr lang="en-US" sz="4400" baseline="30000" dirty="0"/>
              <a:t>18 </a:t>
            </a:r>
            <a:r>
              <a:rPr lang="en-US" sz="4400" dirty="0"/>
              <a:t>The words of the reckless pierce like swords,</a:t>
            </a:r>
            <a:br>
              <a:rPr lang="en-US" sz="4400" dirty="0"/>
            </a:br>
            <a:r>
              <a:rPr lang="en-US" sz="4400" dirty="0"/>
              <a:t>    but the tongue of the wise brings healing.</a:t>
            </a:r>
          </a:p>
          <a:p>
            <a:endParaRPr lang="en-US" dirty="0"/>
          </a:p>
        </p:txBody>
      </p:sp>
    </p:spTree>
    <p:extLst>
      <p:ext uri="{BB962C8B-B14F-4D97-AF65-F5344CB8AC3E}">
        <p14:creationId xmlns:p14="http://schemas.microsoft.com/office/powerpoint/2010/main" val="10558019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endParaRPr lang="en-US" dirty="0"/>
          </a:p>
          <a:p>
            <a:r>
              <a:rPr lang="en-US" sz="4800" dirty="0" smtClean="0"/>
              <a:t>Eph. 4:29</a:t>
            </a:r>
            <a:r>
              <a:rPr lang="en-US" sz="4800" baseline="30000" dirty="0"/>
              <a:t> </a:t>
            </a:r>
            <a:r>
              <a:rPr lang="en-US" sz="4800" dirty="0" smtClean="0"/>
              <a:t>  </a:t>
            </a:r>
            <a:r>
              <a:rPr lang="en-US" sz="4800" baseline="30000" dirty="0"/>
              <a:t> </a:t>
            </a:r>
            <a:endParaRPr lang="en-US" sz="4800" baseline="30000" dirty="0" smtClean="0"/>
          </a:p>
          <a:p>
            <a:r>
              <a:rPr lang="en-US" sz="4800" baseline="30000" dirty="0"/>
              <a:t> </a:t>
            </a:r>
            <a:r>
              <a:rPr lang="en-US" sz="4800" baseline="30000" dirty="0" smtClean="0"/>
              <a:t> </a:t>
            </a:r>
            <a:r>
              <a:rPr lang="en-US" sz="4800" dirty="0" smtClean="0"/>
              <a:t>Do </a:t>
            </a:r>
            <a:r>
              <a:rPr lang="en-US" sz="4800" dirty="0"/>
              <a:t>not let any unwholesome talk come out of your mouths, but only what is helpful for building others up according to their needs, that it may benefit those who listen. </a:t>
            </a:r>
          </a:p>
          <a:p>
            <a:endParaRPr lang="en-US" dirty="0"/>
          </a:p>
        </p:txBody>
      </p:sp>
    </p:spTree>
    <p:extLst>
      <p:ext uri="{BB962C8B-B14F-4D97-AF65-F5344CB8AC3E}">
        <p14:creationId xmlns:p14="http://schemas.microsoft.com/office/powerpoint/2010/main" val="37821224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1817625" cy="6718852"/>
          </a:xfrm>
        </p:spPr>
      </p:pic>
    </p:spTree>
    <p:extLst>
      <p:ext uri="{BB962C8B-B14F-4D97-AF65-F5344CB8AC3E}">
        <p14:creationId xmlns:p14="http://schemas.microsoft.com/office/powerpoint/2010/main" val="41989716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dirty="0"/>
              <a:t>Isaiah 40:31 </a:t>
            </a:r>
            <a:r>
              <a:rPr lang="en-US" sz="4000" baseline="30000" dirty="0" smtClean="0"/>
              <a:t>31</a:t>
            </a:r>
            <a:r>
              <a:rPr lang="en-US" sz="4000" baseline="30000" dirty="0"/>
              <a:t> </a:t>
            </a:r>
            <a:r>
              <a:rPr lang="en-US" sz="4000" dirty="0"/>
              <a:t>But they that wait upon the </a:t>
            </a:r>
            <a:r>
              <a:rPr lang="en-US" sz="4000" cap="small" dirty="0"/>
              <a:t>Lord</a:t>
            </a:r>
            <a:r>
              <a:rPr lang="en-US" sz="4000" dirty="0"/>
              <a:t> shall renew their strength; they shall mount up with wings as eagles; they shall run, and not be weary; and they shall walk, and not faint.</a:t>
            </a:r>
          </a:p>
          <a:p>
            <a:endParaRPr lang="en-US" dirty="0"/>
          </a:p>
        </p:txBody>
      </p:sp>
    </p:spTree>
    <p:extLst>
      <p:ext uri="{BB962C8B-B14F-4D97-AF65-F5344CB8AC3E}">
        <p14:creationId xmlns:p14="http://schemas.microsoft.com/office/powerpoint/2010/main" val="18204721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627413" y="365125"/>
            <a:ext cx="10937173" cy="639193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862470" y="5675243"/>
            <a:ext cx="1621085" cy="369332"/>
          </a:xfrm>
          <a:prstGeom prst="rect">
            <a:avLst/>
          </a:prstGeom>
          <a:noFill/>
        </p:spPr>
        <p:txBody>
          <a:bodyPr wrap="none" rtlCol="0">
            <a:spAutoFit/>
          </a:bodyPr>
          <a:lstStyle/>
          <a:p>
            <a:r>
              <a:rPr lang="en-US" dirty="0" smtClean="0">
                <a:solidFill>
                  <a:schemeClr val="bg1"/>
                </a:solidFill>
              </a:rPr>
              <a:t> Words Matter!</a:t>
            </a:r>
            <a:endParaRPr lang="en-US" dirty="0">
              <a:solidFill>
                <a:schemeClr val="bg1"/>
              </a:solidFill>
            </a:endParaRPr>
          </a:p>
        </p:txBody>
      </p:sp>
    </p:spTree>
    <p:extLst>
      <p:ext uri="{BB962C8B-B14F-4D97-AF65-F5344CB8AC3E}">
        <p14:creationId xmlns:p14="http://schemas.microsoft.com/office/powerpoint/2010/main" val="351344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sz="3900" b="1" u="sng" dirty="0" smtClean="0"/>
              <a:t>Our Words matter</a:t>
            </a:r>
          </a:p>
          <a:p>
            <a:r>
              <a:rPr lang="en-US" sz="3600" dirty="0"/>
              <a:t> </a:t>
            </a:r>
            <a:r>
              <a:rPr lang="en-US" sz="3600" dirty="0" smtClean="0"/>
              <a:t>   What we say:  Tell the </a:t>
            </a:r>
            <a:r>
              <a:rPr lang="en-US" sz="3600" dirty="0" err="1" smtClean="0"/>
              <a:t>truth..John</a:t>
            </a:r>
            <a:r>
              <a:rPr lang="en-US" sz="3600" dirty="0" smtClean="0"/>
              <a:t> 8:32</a:t>
            </a:r>
            <a:endParaRPr lang="en-US" sz="3600" dirty="0" smtClean="0"/>
          </a:p>
          <a:p>
            <a:r>
              <a:rPr lang="en-US" sz="3600" dirty="0"/>
              <a:t> </a:t>
            </a:r>
            <a:r>
              <a:rPr lang="en-US" sz="3600" dirty="0" smtClean="0"/>
              <a:t>   Words that speak..</a:t>
            </a:r>
          </a:p>
          <a:p>
            <a:r>
              <a:rPr lang="en-US" sz="3600" dirty="0"/>
              <a:t> </a:t>
            </a:r>
            <a:r>
              <a:rPr lang="en-US" sz="3600" dirty="0" smtClean="0"/>
              <a:t>        Example:   Ananias and </a:t>
            </a:r>
            <a:r>
              <a:rPr lang="en-US" sz="3600" dirty="0" err="1" smtClean="0"/>
              <a:t>Sapphira</a:t>
            </a:r>
            <a:r>
              <a:rPr lang="en-US" sz="3600" dirty="0" smtClean="0"/>
              <a:t>   Acts 5</a:t>
            </a:r>
          </a:p>
          <a:p>
            <a:r>
              <a:rPr lang="en-US" sz="3600" dirty="0"/>
              <a:t> </a:t>
            </a:r>
            <a:r>
              <a:rPr lang="en-US" sz="3600" dirty="0" smtClean="0"/>
              <a:t>        Jesus:  Let your Yes be Yes and your No be No</a:t>
            </a:r>
          </a:p>
          <a:p>
            <a:r>
              <a:rPr lang="en-US" sz="3600" dirty="0"/>
              <a:t> </a:t>
            </a:r>
            <a:r>
              <a:rPr lang="en-US" sz="3600" dirty="0" smtClean="0"/>
              <a:t>           Be careful “how “ you say…</a:t>
            </a:r>
          </a:p>
          <a:p>
            <a:r>
              <a:rPr lang="en-US" dirty="0" smtClean="0"/>
              <a:t>     </a:t>
            </a:r>
            <a:endParaRPr lang="en-US" dirty="0" smtClean="0"/>
          </a:p>
          <a:p>
            <a:r>
              <a:rPr lang="en-US" dirty="0"/>
              <a:t> </a:t>
            </a:r>
            <a:r>
              <a:rPr lang="en-US" dirty="0" smtClean="0"/>
              <a:t>   </a:t>
            </a:r>
            <a:endParaRPr lang="en-US" dirty="0"/>
          </a:p>
        </p:txBody>
      </p:sp>
    </p:spTree>
    <p:extLst>
      <p:ext uri="{BB962C8B-B14F-4D97-AF65-F5344CB8AC3E}">
        <p14:creationId xmlns:p14="http://schemas.microsoft.com/office/powerpoint/2010/main" val="22829127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26" y="175729"/>
            <a:ext cx="12109174" cy="6553062"/>
          </a:xfrm>
        </p:spPr>
        <p:txBody>
          <a:bodyPr>
            <a:normAutofit/>
          </a:bodyPr>
          <a:lstStyle/>
          <a:p>
            <a:r>
              <a:rPr lang="en-US" sz="3600" b="1" u="sng" dirty="0" smtClean="0">
                <a:solidFill>
                  <a:srgbClr val="7030A0"/>
                </a:solidFill>
              </a:rPr>
              <a:t>Are you a Christian?  </a:t>
            </a:r>
          </a:p>
          <a:p>
            <a:r>
              <a:rPr lang="en-US" sz="3600" dirty="0"/>
              <a:t> </a:t>
            </a:r>
            <a:r>
              <a:rPr lang="en-US" sz="3600" dirty="0" smtClean="0"/>
              <a:t>  Hear the word of God   ..   Rom.10:17</a:t>
            </a:r>
          </a:p>
          <a:p>
            <a:r>
              <a:rPr lang="en-US" sz="3600" dirty="0"/>
              <a:t> </a:t>
            </a:r>
            <a:r>
              <a:rPr lang="en-US" sz="3600" dirty="0" smtClean="0"/>
              <a:t>    Believe the Lord…             John 8:24</a:t>
            </a:r>
          </a:p>
          <a:p>
            <a:r>
              <a:rPr lang="en-US" sz="3600" dirty="0"/>
              <a:t> </a:t>
            </a:r>
            <a:r>
              <a:rPr lang="en-US" sz="3600" dirty="0" smtClean="0"/>
              <a:t>      Repent…                           Acts 17:30-31</a:t>
            </a:r>
          </a:p>
          <a:p>
            <a:r>
              <a:rPr lang="en-US" sz="3600" dirty="0"/>
              <a:t> </a:t>
            </a:r>
            <a:r>
              <a:rPr lang="en-US" sz="3600" dirty="0" smtClean="0"/>
              <a:t>        Confess Christ   ..           Matt. 10:32,33</a:t>
            </a:r>
          </a:p>
          <a:p>
            <a:r>
              <a:rPr lang="en-US" sz="3600" dirty="0"/>
              <a:t> </a:t>
            </a:r>
            <a:r>
              <a:rPr lang="en-US" sz="3600" dirty="0" smtClean="0"/>
              <a:t>          Be baptized..                 I Pet.3:21</a:t>
            </a:r>
          </a:p>
          <a:p>
            <a:r>
              <a:rPr lang="en-US" sz="3600" dirty="0"/>
              <a:t> </a:t>
            </a:r>
            <a:r>
              <a:rPr lang="en-US" sz="3600" dirty="0" smtClean="0"/>
              <a:t>                  Live faithfully.        Rev.2:10</a:t>
            </a:r>
          </a:p>
          <a:p>
            <a:endParaRPr lang="en-US" sz="3600" dirty="0" smtClean="0"/>
          </a:p>
          <a:p>
            <a:r>
              <a:rPr lang="en-US" sz="3600" b="1" dirty="0" smtClean="0">
                <a:solidFill>
                  <a:srgbClr val="7030A0"/>
                </a:solidFill>
              </a:rPr>
              <a:t>Are you an Erring Christian..?   </a:t>
            </a:r>
            <a:r>
              <a:rPr lang="en-US" sz="3600" dirty="0" smtClean="0"/>
              <a:t>Come home..  James 5:19; 5:16</a:t>
            </a:r>
            <a:endParaRPr lang="en-US" sz="3600" dirty="0"/>
          </a:p>
        </p:txBody>
      </p:sp>
    </p:spTree>
    <p:extLst>
      <p:ext uri="{BB962C8B-B14F-4D97-AF65-F5344CB8AC3E}">
        <p14:creationId xmlns:p14="http://schemas.microsoft.com/office/powerpoint/2010/main" val="3680971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452" y="79512"/>
            <a:ext cx="12102548" cy="6778487"/>
          </a:xfrm>
        </p:spPr>
        <p:txBody>
          <a:bodyPr>
            <a:noAutofit/>
          </a:bodyPr>
          <a:lstStyle/>
          <a:p>
            <a:r>
              <a:rPr lang="en-US" sz="3600" dirty="0" smtClean="0"/>
              <a:t>So much is said in the Bible about “words”</a:t>
            </a:r>
          </a:p>
          <a:p>
            <a:pPr marL="0" indent="0">
              <a:buNone/>
            </a:pPr>
            <a:r>
              <a:rPr lang="en-US" sz="3600" b="1" dirty="0">
                <a:solidFill>
                  <a:srgbClr val="FF0000"/>
                </a:solidFill>
              </a:rPr>
              <a:t> </a:t>
            </a:r>
            <a:r>
              <a:rPr lang="en-US" sz="3600" b="1" dirty="0" smtClean="0">
                <a:solidFill>
                  <a:srgbClr val="FF0000"/>
                </a:solidFill>
              </a:rPr>
              <a:t>   God’s Words </a:t>
            </a:r>
            <a:r>
              <a:rPr lang="en-US" sz="3600" dirty="0" smtClean="0"/>
              <a:t>are so important.  We need to read</a:t>
            </a:r>
          </a:p>
          <a:p>
            <a:r>
              <a:rPr lang="en-US" sz="3600" dirty="0" smtClean="0"/>
              <a:t>And study and obey every word of God.</a:t>
            </a:r>
          </a:p>
          <a:p>
            <a:pPr marL="0" indent="0">
              <a:buNone/>
            </a:pPr>
            <a:r>
              <a:rPr lang="en-US" sz="3600" dirty="0"/>
              <a:t> </a:t>
            </a:r>
            <a:r>
              <a:rPr lang="en-US" sz="3600" dirty="0" smtClean="0"/>
              <a:t>       The </a:t>
            </a:r>
            <a:r>
              <a:rPr lang="en-US" sz="3600" b="1" u="sng" dirty="0" smtClean="0"/>
              <a:t>words of others </a:t>
            </a:r>
            <a:r>
              <a:rPr lang="en-US" sz="3600" dirty="0" smtClean="0"/>
              <a:t>have a great influence upon</a:t>
            </a:r>
          </a:p>
          <a:p>
            <a:r>
              <a:rPr lang="en-US" sz="3600" dirty="0" smtClean="0"/>
              <a:t>Us.   </a:t>
            </a:r>
          </a:p>
          <a:p>
            <a:r>
              <a:rPr lang="en-US" sz="3600" dirty="0"/>
              <a:t> </a:t>
            </a:r>
            <a:r>
              <a:rPr lang="en-US" sz="3600" dirty="0" smtClean="0"/>
              <a:t>    </a:t>
            </a:r>
            <a:r>
              <a:rPr lang="en-US" sz="3600" b="1" u="sng" dirty="0" smtClean="0"/>
              <a:t>Our words</a:t>
            </a:r>
            <a:r>
              <a:rPr lang="en-US" sz="3600" dirty="0" smtClean="0"/>
              <a:t>.. words that you and I speak.  So often,</a:t>
            </a:r>
          </a:p>
          <a:p>
            <a:r>
              <a:rPr lang="en-US" sz="3600" dirty="0" smtClean="0"/>
              <a:t>If only we would ‘think’ before we speak, we would</a:t>
            </a:r>
          </a:p>
          <a:p>
            <a:r>
              <a:rPr lang="en-US" sz="3600" dirty="0"/>
              <a:t>m</a:t>
            </a:r>
            <a:r>
              <a:rPr lang="en-US" sz="3600" dirty="0" smtClean="0"/>
              <a:t>ake sure we are saying the truth, and saying it in </a:t>
            </a:r>
          </a:p>
          <a:p>
            <a:r>
              <a:rPr lang="en-US" sz="3600" dirty="0"/>
              <a:t>a</a:t>
            </a:r>
            <a:r>
              <a:rPr lang="en-US" sz="3600" dirty="0" smtClean="0"/>
              <a:t> way that is acceptable unto God. </a:t>
            </a:r>
            <a:endParaRPr lang="en-US" sz="3600" dirty="0"/>
          </a:p>
        </p:txBody>
      </p:sp>
    </p:spTree>
    <p:extLst>
      <p:ext uri="{BB962C8B-B14F-4D97-AF65-F5344CB8AC3E}">
        <p14:creationId xmlns:p14="http://schemas.microsoft.com/office/powerpoint/2010/main" val="1898972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338" y="-1"/>
            <a:ext cx="12029661" cy="6758609"/>
          </a:xfrm>
        </p:spPr>
        <p:txBody>
          <a:bodyPr>
            <a:normAutofit lnSpcReduction="10000"/>
          </a:bodyPr>
          <a:lstStyle/>
          <a:p>
            <a:pPr marL="0" indent="0">
              <a:buNone/>
            </a:pPr>
            <a:endParaRPr lang="en-US" dirty="0" smtClean="0"/>
          </a:p>
          <a:p>
            <a:r>
              <a:rPr lang="en-US" b="1" u="sng" dirty="0" smtClean="0"/>
              <a:t>Matt. 12:36-37  KJV</a:t>
            </a:r>
          </a:p>
          <a:p>
            <a:r>
              <a:rPr lang="en-US" sz="3600" dirty="0"/>
              <a:t> </a:t>
            </a:r>
            <a:r>
              <a:rPr lang="en-US" sz="3600" dirty="0" smtClean="0"/>
              <a:t>  </a:t>
            </a:r>
            <a:r>
              <a:rPr lang="en-US" sz="3600" baseline="30000" dirty="0"/>
              <a:t>36 </a:t>
            </a:r>
            <a:r>
              <a:rPr lang="en-US" sz="3600" dirty="0"/>
              <a:t>But I say unto you, </a:t>
            </a:r>
            <a:r>
              <a:rPr lang="en-US" sz="3600" b="1" u="sng" dirty="0"/>
              <a:t>That every idle word </a:t>
            </a:r>
            <a:r>
              <a:rPr lang="en-US" sz="3600" dirty="0"/>
              <a:t>that men shall speak, they shall give account thereof in the day of judgment.</a:t>
            </a:r>
          </a:p>
          <a:p>
            <a:r>
              <a:rPr lang="en-US" sz="3600" baseline="30000" dirty="0"/>
              <a:t>37 </a:t>
            </a:r>
            <a:r>
              <a:rPr lang="en-US" sz="3600" dirty="0"/>
              <a:t>For by </a:t>
            </a:r>
            <a:r>
              <a:rPr lang="en-US" sz="3600" b="1" u="sng" dirty="0">
                <a:solidFill>
                  <a:srgbClr val="FF0000"/>
                </a:solidFill>
              </a:rPr>
              <a:t>thy words </a:t>
            </a:r>
            <a:r>
              <a:rPr lang="en-US" sz="3600" dirty="0"/>
              <a:t>thou shalt be justified, and by thy words thou shalt be condemned.</a:t>
            </a:r>
          </a:p>
          <a:p>
            <a:endParaRPr lang="en-US" dirty="0" smtClean="0"/>
          </a:p>
          <a:p>
            <a:endParaRPr lang="en-US" dirty="0"/>
          </a:p>
          <a:p>
            <a:r>
              <a:rPr lang="en-US" b="1" u="sng" dirty="0"/>
              <a:t>Matthew 12:36-37 </a:t>
            </a:r>
            <a:r>
              <a:rPr lang="en-US" b="1" u="sng" dirty="0" smtClean="0"/>
              <a:t>(</a:t>
            </a:r>
            <a:r>
              <a:rPr lang="en-US" b="1" u="sng" dirty="0"/>
              <a:t>NKJV)</a:t>
            </a:r>
          </a:p>
          <a:p>
            <a:r>
              <a:rPr lang="en-US" sz="3600" baseline="30000" dirty="0"/>
              <a:t>36 </a:t>
            </a:r>
            <a:r>
              <a:rPr lang="en-US" sz="3600" dirty="0"/>
              <a:t>But I say to you that for every idle word men may speak, they will give account of it in the day of judgment. </a:t>
            </a:r>
            <a:r>
              <a:rPr lang="en-US" sz="3600" baseline="30000" dirty="0"/>
              <a:t>37 </a:t>
            </a:r>
            <a:r>
              <a:rPr lang="en-US" sz="3600" dirty="0"/>
              <a:t>For by your words you will be justified, and by your words you will be condemned.”</a:t>
            </a:r>
          </a:p>
          <a:p>
            <a:endParaRPr lang="en-US" dirty="0"/>
          </a:p>
        </p:txBody>
      </p:sp>
    </p:spTree>
    <p:extLst>
      <p:ext uri="{BB962C8B-B14F-4D97-AF65-F5344CB8AC3E}">
        <p14:creationId xmlns:p14="http://schemas.microsoft.com/office/powerpoint/2010/main" val="3064664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8965" y="0"/>
            <a:ext cx="12360965" cy="7494104"/>
          </a:xfrm>
        </p:spPr>
        <p:txBody>
          <a:bodyPr>
            <a:normAutofit/>
          </a:bodyPr>
          <a:lstStyle/>
          <a:p>
            <a:r>
              <a:rPr lang="en-US" sz="3600" b="1" u="sng" dirty="0" smtClean="0"/>
              <a:t>Bible Example:</a:t>
            </a:r>
          </a:p>
          <a:p>
            <a:r>
              <a:rPr lang="en-US" sz="3600" b="1" u="sng" dirty="0" smtClean="0">
                <a:solidFill>
                  <a:srgbClr val="FF0000"/>
                </a:solidFill>
              </a:rPr>
              <a:t>    Acts </a:t>
            </a:r>
            <a:r>
              <a:rPr lang="en-US" sz="3600" b="1" u="sng" dirty="0">
                <a:solidFill>
                  <a:srgbClr val="FF0000"/>
                </a:solidFill>
              </a:rPr>
              <a:t>5:1-11  </a:t>
            </a:r>
            <a:r>
              <a:rPr lang="en-US" sz="3600" dirty="0"/>
              <a:t> </a:t>
            </a:r>
            <a:r>
              <a:rPr lang="en-US" sz="3600" dirty="0" smtClean="0"/>
              <a:t> But </a:t>
            </a:r>
            <a:r>
              <a:rPr lang="en-US" sz="3600" dirty="0"/>
              <a:t>a certain man named Ananias, with </a:t>
            </a:r>
            <a:r>
              <a:rPr lang="en-US" sz="3600" dirty="0" err="1"/>
              <a:t>Sapphira</a:t>
            </a:r>
            <a:r>
              <a:rPr lang="en-US" sz="3600" dirty="0"/>
              <a:t> his wife, sold a </a:t>
            </a:r>
            <a:r>
              <a:rPr lang="en-US" sz="3600" dirty="0" smtClean="0"/>
              <a:t>possession,</a:t>
            </a:r>
            <a:r>
              <a:rPr lang="en-US" sz="3600" baseline="30000" dirty="0" smtClean="0"/>
              <a:t>2</a:t>
            </a:r>
            <a:r>
              <a:rPr lang="en-US" sz="3600" baseline="30000" dirty="0"/>
              <a:t> </a:t>
            </a:r>
            <a:r>
              <a:rPr lang="en-US" sz="3600" dirty="0"/>
              <a:t>And kept back part of the price, his wife also being privy to it, and brought a certain part, and laid it at the apostles' </a:t>
            </a:r>
            <a:r>
              <a:rPr lang="en-US" sz="3600" dirty="0" smtClean="0"/>
              <a:t>feet.</a:t>
            </a:r>
            <a:r>
              <a:rPr lang="en-US" sz="3600" baseline="30000" dirty="0" smtClean="0"/>
              <a:t>3</a:t>
            </a:r>
            <a:r>
              <a:rPr lang="en-US" sz="3600" baseline="30000" dirty="0"/>
              <a:t> </a:t>
            </a:r>
            <a:r>
              <a:rPr lang="en-US" sz="3600" dirty="0"/>
              <a:t>But Peter said, Ananias, why hath Satan filled thine heart to lie to the Holy Ghost, and to keep back part of the price of the </a:t>
            </a:r>
            <a:r>
              <a:rPr lang="en-US" sz="3600" dirty="0" smtClean="0"/>
              <a:t>land?</a:t>
            </a:r>
            <a:r>
              <a:rPr lang="en-US" sz="3600" baseline="30000" dirty="0" smtClean="0"/>
              <a:t>4</a:t>
            </a:r>
            <a:r>
              <a:rPr lang="en-US" sz="3600" baseline="30000" dirty="0"/>
              <a:t> </a:t>
            </a:r>
            <a:r>
              <a:rPr lang="en-US" sz="3600" dirty="0"/>
              <a:t>Whiles it remained, was it not thine own? and after it was sold, was it not in thine own power? why hast thou conceived this thing in thine heart? thou hast not </a:t>
            </a:r>
            <a:r>
              <a:rPr lang="en-US" sz="3600" b="1" dirty="0"/>
              <a:t>lied </a:t>
            </a:r>
            <a:r>
              <a:rPr lang="en-US" sz="3600" dirty="0"/>
              <a:t>unto men, but unto </a:t>
            </a:r>
            <a:r>
              <a:rPr lang="en-US" sz="3600" dirty="0" smtClean="0"/>
              <a:t>God.</a:t>
            </a:r>
            <a:r>
              <a:rPr lang="en-US" sz="3600" baseline="30000" dirty="0" smtClean="0"/>
              <a:t>5</a:t>
            </a:r>
            <a:r>
              <a:rPr lang="en-US" sz="3600" baseline="30000" dirty="0"/>
              <a:t> </a:t>
            </a:r>
            <a:r>
              <a:rPr lang="en-US" sz="3600" dirty="0"/>
              <a:t>And Ananias hearing these words fell down, and gave up the ghost: and great fear came on all them that heard these </a:t>
            </a:r>
            <a:r>
              <a:rPr lang="en-US" sz="3600" dirty="0" smtClean="0"/>
              <a:t>things.</a:t>
            </a:r>
            <a:r>
              <a:rPr lang="en-US" sz="3600" baseline="30000" dirty="0" smtClean="0"/>
              <a:t>6</a:t>
            </a:r>
            <a:r>
              <a:rPr lang="en-US" sz="3600" baseline="30000" dirty="0"/>
              <a:t> </a:t>
            </a:r>
            <a:r>
              <a:rPr lang="en-US" sz="3600" dirty="0"/>
              <a:t>And the young men arose, wound him up, and carried him out, and buried him</a:t>
            </a:r>
          </a:p>
        </p:txBody>
      </p:sp>
    </p:spTree>
    <p:extLst>
      <p:ext uri="{BB962C8B-B14F-4D97-AF65-F5344CB8AC3E}">
        <p14:creationId xmlns:p14="http://schemas.microsoft.com/office/powerpoint/2010/main" val="3187651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22028"/>
          </a:xfrm>
        </p:spPr>
        <p:txBody>
          <a:bodyPr>
            <a:normAutofit fontScale="92500"/>
          </a:bodyPr>
          <a:lstStyle/>
          <a:p>
            <a:endParaRPr lang="en-US" sz="3600" baseline="30000" dirty="0" smtClean="0"/>
          </a:p>
          <a:p>
            <a:r>
              <a:rPr lang="en-US" sz="3600" baseline="30000" dirty="0" smtClean="0"/>
              <a:t>7</a:t>
            </a:r>
            <a:r>
              <a:rPr lang="en-US" sz="3600" baseline="30000" dirty="0"/>
              <a:t> </a:t>
            </a:r>
            <a:r>
              <a:rPr lang="en-US" sz="3600" dirty="0"/>
              <a:t>And it was about the space of three hours after, when his wife, not knowing what was done, came in.</a:t>
            </a:r>
          </a:p>
          <a:p>
            <a:r>
              <a:rPr lang="en-US" sz="3600" baseline="30000" dirty="0"/>
              <a:t>8 </a:t>
            </a:r>
            <a:r>
              <a:rPr lang="en-US" sz="3600" dirty="0"/>
              <a:t>And Peter answered unto her, Tell me whether ye sold the land for so much? </a:t>
            </a:r>
            <a:r>
              <a:rPr lang="en-US" sz="3600" b="1" u="sng" dirty="0"/>
              <a:t>And she said</a:t>
            </a:r>
            <a:r>
              <a:rPr lang="en-US" sz="3600" dirty="0"/>
              <a:t>,</a:t>
            </a:r>
            <a:r>
              <a:rPr lang="en-US" sz="3600" u="sng" dirty="0">
                <a:solidFill>
                  <a:srgbClr val="FF0000"/>
                </a:solidFill>
              </a:rPr>
              <a:t> Yea, for so much</a:t>
            </a:r>
            <a:r>
              <a:rPr lang="en-US" sz="3600" dirty="0"/>
              <a:t>.</a:t>
            </a:r>
          </a:p>
          <a:p>
            <a:r>
              <a:rPr lang="en-US" sz="3600" baseline="30000" dirty="0"/>
              <a:t>9 </a:t>
            </a:r>
            <a:r>
              <a:rPr lang="en-US" sz="3600" dirty="0"/>
              <a:t>Then Peter said unto her, How is it that ye have agreed together to tempt the Spirit of the Lord? behold, the feet of them which have buried thy husband are at the door, and shall carry thee out.</a:t>
            </a:r>
          </a:p>
          <a:p>
            <a:r>
              <a:rPr lang="en-US" sz="3600" baseline="30000" dirty="0"/>
              <a:t>10 </a:t>
            </a:r>
            <a:r>
              <a:rPr lang="en-US" sz="3600" dirty="0"/>
              <a:t>Then fell she down straightway at his feet, and yielded up the ghost: and the young men came in, and found her dead, and, carrying her forth, buried her by her husband.</a:t>
            </a:r>
          </a:p>
          <a:p>
            <a:r>
              <a:rPr lang="en-US" sz="3600" baseline="30000" dirty="0">
                <a:solidFill>
                  <a:srgbClr val="FF0000"/>
                </a:solidFill>
              </a:rPr>
              <a:t>11 </a:t>
            </a:r>
            <a:r>
              <a:rPr lang="en-US" sz="3600" dirty="0">
                <a:solidFill>
                  <a:srgbClr val="FF0000"/>
                </a:solidFill>
              </a:rPr>
              <a:t>And great fear came upon all the church, and upon as many as heard these things.</a:t>
            </a:r>
          </a:p>
          <a:p>
            <a:endParaRPr lang="en-US" dirty="0"/>
          </a:p>
        </p:txBody>
      </p:sp>
    </p:spTree>
    <p:extLst>
      <p:ext uri="{BB962C8B-B14F-4D97-AF65-F5344CB8AC3E}">
        <p14:creationId xmlns:p14="http://schemas.microsoft.com/office/powerpoint/2010/main" val="26639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703" y="116094"/>
            <a:ext cx="11953461" cy="6741905"/>
          </a:xfrm>
        </p:spPr>
        <p:txBody>
          <a:bodyPr>
            <a:noAutofit/>
          </a:bodyPr>
          <a:lstStyle/>
          <a:p>
            <a:endParaRPr lang="en-US" sz="3200" dirty="0" smtClean="0"/>
          </a:p>
          <a:p>
            <a:endParaRPr lang="en-US" sz="3200" dirty="0"/>
          </a:p>
          <a:p>
            <a:r>
              <a:rPr lang="en-US" sz="3200" dirty="0" smtClean="0"/>
              <a:t>   Speech </a:t>
            </a:r>
            <a:r>
              <a:rPr lang="en-US" sz="3200" dirty="0"/>
              <a:t>is one of the greatest endowments of humanity; and the greater the gift, the greater the sin of perverting it to unworthy purposes</a:t>
            </a:r>
            <a:r>
              <a:rPr lang="en-US" sz="3200" dirty="0" smtClean="0"/>
              <a:t>.</a:t>
            </a:r>
          </a:p>
          <a:p>
            <a:r>
              <a:rPr lang="en-US" sz="3200" dirty="0" smtClean="0"/>
              <a:t> </a:t>
            </a:r>
            <a:r>
              <a:rPr lang="en-US" sz="3200" dirty="0" smtClean="0"/>
              <a:t>    It </a:t>
            </a:r>
            <a:r>
              <a:rPr lang="en-US" sz="3200" dirty="0"/>
              <a:t>would be impossible to sum up all the sins of mankind in the area of </a:t>
            </a:r>
            <a:r>
              <a:rPr lang="en-US" sz="3200" u="sng" dirty="0">
                <a:solidFill>
                  <a:srgbClr val="FF0000"/>
                </a:solidFill>
              </a:rPr>
              <a:t>sinful speech</a:t>
            </a:r>
            <a:r>
              <a:rPr lang="en-US" sz="3200" dirty="0"/>
              <a:t>. It must appear even to casual thought of it that </a:t>
            </a:r>
            <a:r>
              <a:rPr lang="en-US" sz="3200" b="1" u="sng" dirty="0">
                <a:solidFill>
                  <a:srgbClr val="FF0000"/>
                </a:solidFill>
              </a:rPr>
              <a:t>words</a:t>
            </a:r>
            <a:r>
              <a:rPr lang="en-US" sz="3200" dirty="0"/>
              <a:t>, as used by millions, constitute the bulk of human shame and wickedness</a:t>
            </a:r>
            <a:r>
              <a:rPr lang="en-US" sz="3200" dirty="0" smtClean="0"/>
              <a:t>.</a:t>
            </a:r>
          </a:p>
          <a:p>
            <a:r>
              <a:rPr lang="en-US" sz="3200" dirty="0"/>
              <a:t> </a:t>
            </a:r>
            <a:r>
              <a:rPr lang="en-US" sz="3200" dirty="0" smtClean="0"/>
              <a:t>   </a:t>
            </a:r>
            <a:r>
              <a:rPr lang="en-US" sz="3200" dirty="0"/>
              <a:t> James said, "If any </a:t>
            </a:r>
            <a:r>
              <a:rPr lang="en-US" sz="3200" dirty="0" err="1"/>
              <a:t>stumbleth</a:t>
            </a:r>
            <a:r>
              <a:rPr lang="en-US" sz="3200" dirty="0"/>
              <a:t> not </a:t>
            </a:r>
            <a:r>
              <a:rPr lang="en-US" sz="3200" b="1" dirty="0"/>
              <a:t>in word</a:t>
            </a:r>
            <a:r>
              <a:rPr lang="en-US" sz="3200" dirty="0"/>
              <a:t>, the same is a perfect man, able to bridle the whole body also" (</a:t>
            </a:r>
            <a:r>
              <a:rPr lang="en-US" sz="3200" dirty="0">
                <a:hlinkClick r:id="rId2"/>
              </a:rPr>
              <a:t>James 3:2</a:t>
            </a:r>
            <a:r>
              <a:rPr lang="en-US" sz="3200" dirty="0"/>
              <a:t>).</a:t>
            </a:r>
            <a:endParaRPr lang="en-US" sz="3200" dirty="0" smtClean="0"/>
          </a:p>
        </p:txBody>
      </p:sp>
    </p:spTree>
    <p:extLst>
      <p:ext uri="{BB962C8B-B14F-4D97-AF65-F5344CB8AC3E}">
        <p14:creationId xmlns:p14="http://schemas.microsoft.com/office/powerpoint/2010/main" val="1257481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4413</TotalTime>
  <Words>1058</Words>
  <Application>Microsoft Office PowerPoint</Application>
  <PresentationFormat>Widescreen</PresentationFormat>
  <Paragraphs>200</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PowerPoint Presentation</vt:lpstr>
      <vt:lpstr>Words Matter</vt:lpstr>
      <vt:lpstr>Words of Others Matter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Words Matter</vt:lpstr>
      <vt:lpstr>PowerPoint Presentation</vt:lpstr>
      <vt:lpstr>PowerPoint Presentation</vt:lpstr>
      <vt:lpstr>Words Matter</vt:lpstr>
      <vt:lpstr>Angry Words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 Matter</dc:title>
  <dc:creator>mac</dc:creator>
  <cp:lastModifiedBy>mac</cp:lastModifiedBy>
  <cp:revision>50</cp:revision>
  <cp:lastPrinted>2018-02-03T15:55:41Z</cp:lastPrinted>
  <dcterms:created xsi:type="dcterms:W3CDTF">2018-01-29T12:43:06Z</dcterms:created>
  <dcterms:modified xsi:type="dcterms:W3CDTF">2018-02-04T01:17:03Z</dcterms:modified>
</cp:coreProperties>
</file>