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C8D8F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>
              <a:alpha val="50000"/>
            </a:srgb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1584" y="-11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9616500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Image"/>
          <p:cNvSpPr>
            <a:spLocks noGrp="1"/>
          </p:cNvSpPr>
          <p:nvPr>
            <p:ph type="pic" sz="half" idx="13"/>
          </p:nvPr>
        </p:nvSpPr>
        <p:spPr>
          <a:xfrm>
            <a:off x="6946900" y="1828800"/>
            <a:ext cx="4572000" cy="60960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88" name="Title Text"/>
          <p:cNvSpPr txBox="1">
            <a:spLocks noGrp="1"/>
          </p:cNvSpPr>
          <p:nvPr>
            <p:ph type="title"/>
          </p:nvPr>
        </p:nvSpPr>
        <p:spPr>
          <a:xfrm>
            <a:off x="635000" y="15240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r>
              <a:t>Title Text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49022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Image"/>
          <p:cNvSpPr>
            <a:spLocks noGrp="1"/>
          </p:cNvSpPr>
          <p:nvPr>
            <p:ph type="pic" sz="half" idx="13"/>
          </p:nvPr>
        </p:nvSpPr>
        <p:spPr>
          <a:xfrm>
            <a:off x="6946900" y="1828800"/>
            <a:ext cx="4572000" cy="6096000"/>
          </a:xfrm>
          <a:prstGeom prst="rect">
            <a:avLst/>
          </a:prstGeom>
          <a:effectLst>
            <a:reflection stA="50000" endPos="40000" dir="5400000" sy="-100000" algn="bl" rotWithShape="0"/>
          </a:effectLst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98" name="Title Text"/>
          <p:cNvSpPr txBox="1">
            <a:spLocks noGrp="1"/>
          </p:cNvSpPr>
          <p:nvPr>
            <p:ph type="title"/>
          </p:nvPr>
        </p:nvSpPr>
        <p:spPr>
          <a:xfrm>
            <a:off x="635000" y="15240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r>
              <a:t>Title Text</a:t>
            </a:r>
          </a:p>
        </p:txBody>
      </p:sp>
      <p:sp>
        <p:nvSpPr>
          <p:cNvPr id="9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49022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Image"/>
          <p:cNvSpPr>
            <a:spLocks noGrp="1"/>
          </p:cNvSpPr>
          <p:nvPr>
            <p:ph type="pic" sz="quarter" idx="13"/>
          </p:nvPr>
        </p:nvSpPr>
        <p:spPr>
          <a:xfrm>
            <a:off x="7200900" y="2908300"/>
            <a:ext cx="4064000" cy="54229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772400" y="2768600"/>
            <a:ext cx="39624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/>
          <a:lstStyle>
            <a:lvl1pPr>
              <a:spcBef>
                <a:spcPts val="2400"/>
              </a:spcBef>
            </a:lvl1pPr>
            <a:lvl2pPr>
              <a:spcBef>
                <a:spcPts val="2400"/>
              </a:spcBef>
            </a:lvl2pPr>
            <a:lvl3pPr>
              <a:spcBef>
                <a:spcPts val="2400"/>
              </a:spcBef>
            </a:lvl3pPr>
            <a:lvl4pPr>
              <a:spcBef>
                <a:spcPts val="2400"/>
              </a:spcBef>
            </a:lvl4pPr>
            <a:lvl5pPr>
              <a:spcBef>
                <a:spcPts val="2400"/>
              </a:spcBef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 numCol="2" spcCol="523240" anchor="t"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1270000" y="2971800"/>
            <a:ext cx="10464800" cy="3810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Image"/>
          <p:cNvSpPr>
            <a:spLocks noGrp="1"/>
          </p:cNvSpPr>
          <p:nvPr>
            <p:ph type="pic" sz="half" idx="13"/>
          </p:nvPr>
        </p:nvSpPr>
        <p:spPr>
          <a:xfrm>
            <a:off x="3454400" y="1803400"/>
            <a:ext cx="6096000" cy="45720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70" name="Title Text"/>
          <p:cNvSpPr txBox="1">
            <a:spLocks noGrp="1"/>
          </p:cNvSpPr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Image"/>
          <p:cNvSpPr>
            <a:spLocks noGrp="1"/>
          </p:cNvSpPr>
          <p:nvPr>
            <p:ph type="pic" sz="half" idx="13"/>
          </p:nvPr>
        </p:nvSpPr>
        <p:spPr>
          <a:xfrm>
            <a:off x="3454400" y="1803400"/>
            <a:ext cx="6096000" cy="4572000"/>
          </a:xfrm>
          <a:prstGeom prst="rect">
            <a:avLst/>
          </a:prstGeom>
          <a:effectLst>
            <a:reflection stA="50000" endPos="40000" dir="5400000" sy="-100000" algn="bl" rotWithShape="0"/>
          </a:effectLst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79" name="Title Text"/>
          <p:cNvSpPr txBox="1">
            <a:spLocks noGrp="1"/>
          </p:cNvSpPr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4600" y="9258300"/>
            <a:ext cx="342900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xmlns:p14="http://schemas.microsoft.com/office/powerpoint/2010/main"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889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1pPr>
      <a:lvl2pPr marL="13335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2pPr>
      <a:lvl3pPr marL="1778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3pPr>
      <a:lvl4pPr marL="22225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4pPr>
      <a:lvl5pPr marL="2667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5pPr>
      <a:lvl6pPr marL="30226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6pPr>
      <a:lvl7pPr marL="33782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7pPr>
      <a:lvl8pPr marL="37338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8pPr>
      <a:lvl9pPr marL="40894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sz="4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509" y="-317500"/>
            <a:ext cx="12992101" cy="5373590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“I AM WHO I AM”"/>
          <p:cNvSpPr txBox="1">
            <a:spLocks noGrp="1"/>
          </p:cNvSpPr>
          <p:nvPr>
            <p:ph type="subTitle" sz="quarter" idx="1"/>
          </p:nvPr>
        </p:nvSpPr>
        <p:spPr>
          <a:xfrm>
            <a:off x="38100" y="5029200"/>
            <a:ext cx="12928600" cy="1130300"/>
          </a:xfrm>
          <a:prstGeom prst="rect">
            <a:avLst/>
          </a:prstGeom>
          <a:effectLst>
            <a:outerShdw blurRad="38100" dist="50800" dir="3360000" rotWithShape="0">
              <a:srgbClr val="FFFFFF"/>
            </a:outerShdw>
          </a:effectLst>
        </p:spPr>
        <p:txBody>
          <a:bodyPr/>
          <a:lstStyle>
            <a:lvl1pPr>
              <a:defRPr sz="7200" b="1"/>
            </a:lvl1pPr>
          </a:lstStyle>
          <a:p>
            <a:r>
              <a:rPr dirty="0" smtClean="0"/>
              <a:t>“</a:t>
            </a:r>
            <a:r>
              <a:rPr lang="en-US" dirty="0" smtClean="0"/>
              <a:t> </a:t>
            </a:r>
            <a:r>
              <a:rPr dirty="0" smtClean="0"/>
              <a:t>I </a:t>
            </a:r>
            <a:r>
              <a:rPr dirty="0"/>
              <a:t>AM WHO I </a:t>
            </a:r>
            <a:r>
              <a:rPr dirty="0" smtClean="0"/>
              <a:t>AM</a:t>
            </a:r>
            <a:r>
              <a:rPr lang="en-US" dirty="0" smtClean="0"/>
              <a:t> </a:t>
            </a:r>
            <a:r>
              <a:rPr dirty="0" smtClean="0"/>
              <a:t>”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fade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509" y="-317500"/>
            <a:ext cx="12992101" cy="5373590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“I AM WHO I AM”"/>
          <p:cNvSpPr txBox="1">
            <a:spLocks noGrp="1"/>
          </p:cNvSpPr>
          <p:nvPr>
            <p:ph type="subTitle" sz="quarter" idx="1"/>
          </p:nvPr>
        </p:nvSpPr>
        <p:spPr>
          <a:xfrm>
            <a:off x="38100" y="5029200"/>
            <a:ext cx="12928600" cy="1130300"/>
          </a:xfrm>
          <a:prstGeom prst="rect">
            <a:avLst/>
          </a:prstGeom>
          <a:effectLst>
            <a:outerShdw blurRad="38100" dist="50800" dir="3360000" rotWithShape="0">
              <a:srgbClr val="FFFFFF"/>
            </a:outerShdw>
          </a:effectLst>
        </p:spPr>
        <p:txBody>
          <a:bodyPr/>
          <a:lstStyle/>
          <a:p>
            <a:pPr>
              <a:defRPr sz="7200" b="1"/>
            </a:pPr>
            <a:r>
              <a:rPr dirty="0" smtClean="0"/>
              <a:t>“</a:t>
            </a:r>
            <a:r>
              <a:rPr lang="en-US" dirty="0" smtClean="0"/>
              <a:t> </a:t>
            </a:r>
            <a:r>
              <a:rPr dirty="0" smtClean="0"/>
              <a:t>I </a:t>
            </a:r>
            <a:r>
              <a:rPr dirty="0"/>
              <a:t>AM WHO I </a:t>
            </a:r>
            <a:r>
              <a:rPr dirty="0" smtClean="0"/>
              <a:t>AM</a:t>
            </a:r>
            <a:r>
              <a:rPr lang="en-US" dirty="0" smtClean="0"/>
              <a:t> </a:t>
            </a:r>
            <a:r>
              <a:rPr dirty="0" smtClean="0"/>
              <a:t>”</a:t>
            </a:r>
            <a:endParaRPr dirty="0"/>
          </a:p>
        </p:txBody>
      </p:sp>
      <p:sp>
        <p:nvSpPr>
          <p:cNvPr id="143" name="I EXIST"/>
          <p:cNvSpPr/>
          <p:nvPr/>
        </p:nvSpPr>
        <p:spPr>
          <a:xfrm>
            <a:off x="166222" y="6076949"/>
            <a:ext cx="12661901" cy="370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spcBef>
                <a:spcPts val="1100"/>
              </a:spcBef>
              <a:defRPr i="1"/>
            </a:pPr>
            <a:r>
              <a:rPr dirty="0"/>
              <a:t>I EXIST</a:t>
            </a:r>
          </a:p>
          <a:p>
            <a:pPr>
              <a:spcBef>
                <a:spcPts val="1100"/>
              </a:spcBef>
              <a:defRPr i="1"/>
            </a:pPr>
            <a:endParaRPr dirty="0"/>
          </a:p>
          <a:p>
            <a:pPr>
              <a:spcBef>
                <a:spcPts val="1100"/>
              </a:spcBef>
              <a:defRPr i="1"/>
            </a:pPr>
            <a:endParaRPr dirty="0"/>
          </a:p>
          <a:p>
            <a:pPr>
              <a:spcBef>
                <a:spcPts val="1100"/>
              </a:spcBef>
              <a:defRPr i="1"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1000">
        <p:fade/>
      </p:transition>
    </mc:Choice>
    <mc:Fallback xmlns="">
      <p:transition xmlns:p14="http://schemas.microsoft.com/office/powerpoint/2010/main" spd="slow" advClick="0" advTm="1000">
        <p:fade/>
      </p:transition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509" y="-317500"/>
            <a:ext cx="12992101" cy="5373590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“I AM WHO I AM”"/>
          <p:cNvSpPr txBox="1">
            <a:spLocks noGrp="1"/>
          </p:cNvSpPr>
          <p:nvPr>
            <p:ph type="subTitle" sz="quarter" idx="1"/>
          </p:nvPr>
        </p:nvSpPr>
        <p:spPr>
          <a:xfrm>
            <a:off x="38100" y="5029200"/>
            <a:ext cx="12928600" cy="1130300"/>
          </a:xfrm>
          <a:prstGeom prst="rect">
            <a:avLst/>
          </a:prstGeom>
          <a:effectLst>
            <a:outerShdw blurRad="38100" dist="50800" dir="3360000" rotWithShape="0">
              <a:srgbClr val="FFFFFF"/>
            </a:outerShdw>
          </a:effectLst>
        </p:spPr>
        <p:txBody>
          <a:bodyPr/>
          <a:lstStyle/>
          <a:p>
            <a:pPr>
              <a:defRPr sz="7200" b="1"/>
            </a:pPr>
            <a:r>
              <a:rPr dirty="0" smtClean="0"/>
              <a:t>“</a:t>
            </a:r>
            <a:r>
              <a:rPr lang="en-US" dirty="0" smtClean="0"/>
              <a:t> </a:t>
            </a:r>
            <a:r>
              <a:rPr dirty="0" smtClean="0"/>
              <a:t>I </a:t>
            </a:r>
            <a:r>
              <a:rPr dirty="0">
                <a:solidFill>
                  <a:schemeClr val="accent4">
                    <a:hueOff val="-624705"/>
                    <a:lumOff val="1372"/>
                  </a:schemeClr>
                </a:solidFill>
              </a:rPr>
              <a:t>AM</a:t>
            </a:r>
            <a:r>
              <a:rPr dirty="0"/>
              <a:t> WHO I </a:t>
            </a:r>
            <a:r>
              <a:rPr dirty="0" smtClean="0"/>
              <a:t>AM</a:t>
            </a:r>
            <a:r>
              <a:rPr lang="en-US" dirty="0" smtClean="0"/>
              <a:t> </a:t>
            </a:r>
            <a:r>
              <a:rPr dirty="0" smtClean="0"/>
              <a:t>”</a:t>
            </a:r>
            <a:endParaRPr dirty="0"/>
          </a:p>
        </p:txBody>
      </p:sp>
      <p:sp>
        <p:nvSpPr>
          <p:cNvPr id="147" name="I EXIST"/>
          <p:cNvSpPr/>
          <p:nvPr/>
        </p:nvSpPr>
        <p:spPr>
          <a:xfrm>
            <a:off x="166222" y="6076949"/>
            <a:ext cx="12661901" cy="370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spcBef>
                <a:spcPts val="1100"/>
              </a:spcBef>
              <a:defRPr i="1"/>
            </a:pPr>
            <a:r>
              <a:rPr dirty="0"/>
              <a:t>I EXIST</a:t>
            </a:r>
          </a:p>
          <a:p>
            <a:pPr>
              <a:spcBef>
                <a:spcPts val="1100"/>
              </a:spcBef>
              <a:defRPr i="1"/>
            </a:pPr>
            <a:endParaRPr dirty="0"/>
          </a:p>
          <a:p>
            <a:pPr>
              <a:spcBef>
                <a:spcPts val="1100"/>
              </a:spcBef>
              <a:defRPr i="1"/>
            </a:pPr>
            <a:endParaRPr dirty="0"/>
          </a:p>
          <a:p>
            <a:pPr>
              <a:spcBef>
                <a:spcPts val="1100"/>
              </a:spcBef>
              <a:defRPr i="1"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509" y="-317500"/>
            <a:ext cx="12992101" cy="537359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“I AM WHO I AM”"/>
          <p:cNvSpPr txBox="1">
            <a:spLocks noGrp="1"/>
          </p:cNvSpPr>
          <p:nvPr>
            <p:ph type="subTitle" sz="quarter" idx="1"/>
          </p:nvPr>
        </p:nvSpPr>
        <p:spPr>
          <a:xfrm>
            <a:off x="38100" y="5035550"/>
            <a:ext cx="12928600" cy="1130300"/>
          </a:xfrm>
          <a:prstGeom prst="rect">
            <a:avLst/>
          </a:prstGeom>
          <a:effectLst>
            <a:outerShdw blurRad="38100" dist="50800" dir="3360000" rotWithShape="0">
              <a:srgbClr val="FFFFFF"/>
            </a:outerShdw>
          </a:effectLst>
        </p:spPr>
        <p:txBody>
          <a:bodyPr/>
          <a:lstStyle/>
          <a:p>
            <a:pPr>
              <a:defRPr sz="7200" b="1"/>
            </a:pPr>
            <a:r>
              <a:rPr dirty="0" smtClean="0"/>
              <a:t>“</a:t>
            </a:r>
            <a:r>
              <a:rPr lang="en-US" dirty="0" smtClean="0"/>
              <a:t> </a:t>
            </a:r>
            <a:r>
              <a:rPr dirty="0" smtClean="0"/>
              <a:t>I </a:t>
            </a:r>
            <a:r>
              <a:rPr dirty="0"/>
              <a:t>AM WHO I </a:t>
            </a:r>
            <a:r>
              <a:rPr dirty="0" smtClean="0"/>
              <a:t>AM</a:t>
            </a:r>
            <a:r>
              <a:rPr lang="en-US" dirty="0" smtClean="0"/>
              <a:t> </a:t>
            </a:r>
            <a:r>
              <a:rPr dirty="0" smtClean="0"/>
              <a:t>”</a:t>
            </a:r>
            <a:endParaRPr dirty="0"/>
          </a:p>
        </p:txBody>
      </p:sp>
      <p:sp>
        <p:nvSpPr>
          <p:cNvPr id="151" name="I  AM THE ONE AND ONLY TRUE AND LIVING GOD"/>
          <p:cNvSpPr/>
          <p:nvPr/>
        </p:nvSpPr>
        <p:spPr>
          <a:xfrm>
            <a:off x="166222" y="5323121"/>
            <a:ext cx="12661901" cy="370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spcBef>
                <a:spcPts val="1000"/>
              </a:spcBef>
            </a:pPr>
            <a:endParaRPr dirty="0"/>
          </a:p>
          <a:p>
            <a:pPr>
              <a:spcBef>
                <a:spcPts val="1000"/>
              </a:spcBef>
              <a:defRPr i="1"/>
            </a:pPr>
            <a:r>
              <a:rPr dirty="0"/>
              <a:t>I </a:t>
            </a:r>
            <a:r>
              <a:rPr sz="600" dirty="0"/>
              <a:t> </a:t>
            </a:r>
            <a:r>
              <a:rPr dirty="0"/>
              <a:t>AM THE ONE AND ONLY TRUE AND LIVING GOD</a:t>
            </a:r>
          </a:p>
          <a:p>
            <a:pPr>
              <a:spcBef>
                <a:spcPts val="1000"/>
              </a:spcBef>
            </a:pPr>
            <a:endParaRPr dirty="0"/>
          </a:p>
          <a:p>
            <a:pPr>
              <a:spcBef>
                <a:spcPts val="1000"/>
              </a:spcBef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1000">
        <p:fade/>
      </p:transition>
    </mc:Choice>
    <mc:Fallback xmlns="">
      <p:transition xmlns:p14="http://schemas.microsoft.com/office/powerpoint/2010/main" spd="slow" advClick="0" advTm="1000">
        <p:fade/>
      </p:transition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509" y="-317500"/>
            <a:ext cx="12992101" cy="5373590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“I AM WHO I AM”"/>
          <p:cNvSpPr txBox="1">
            <a:spLocks noGrp="1"/>
          </p:cNvSpPr>
          <p:nvPr>
            <p:ph type="subTitle" sz="quarter" idx="1"/>
          </p:nvPr>
        </p:nvSpPr>
        <p:spPr>
          <a:xfrm>
            <a:off x="38100" y="5035550"/>
            <a:ext cx="12928600" cy="1130300"/>
          </a:xfrm>
          <a:prstGeom prst="rect">
            <a:avLst/>
          </a:prstGeom>
          <a:effectLst>
            <a:outerShdw blurRad="38100" dist="50800" dir="3360000" rotWithShape="0">
              <a:srgbClr val="FFFFFF"/>
            </a:outerShdw>
          </a:effectLst>
        </p:spPr>
        <p:txBody>
          <a:bodyPr/>
          <a:lstStyle/>
          <a:p>
            <a:pPr>
              <a:defRPr sz="7200" b="1"/>
            </a:pPr>
            <a:r>
              <a:rPr dirty="0" smtClean="0"/>
              <a:t>“</a:t>
            </a:r>
            <a:r>
              <a:rPr lang="en-US" dirty="0" smtClean="0"/>
              <a:t> </a:t>
            </a:r>
            <a:r>
              <a:rPr dirty="0" smtClean="0">
                <a:solidFill>
                  <a:schemeClr val="accent4">
                    <a:hueOff val="-624705"/>
                    <a:lumOff val="1372"/>
                  </a:schemeClr>
                </a:solidFill>
              </a:rPr>
              <a:t>I</a:t>
            </a:r>
            <a:r>
              <a:rPr dirty="0" smtClean="0"/>
              <a:t> </a:t>
            </a:r>
            <a:r>
              <a:rPr dirty="0"/>
              <a:t>AM WHO I </a:t>
            </a:r>
            <a:r>
              <a:rPr dirty="0" smtClean="0"/>
              <a:t>AM</a:t>
            </a:r>
            <a:r>
              <a:rPr lang="en-US" dirty="0" smtClean="0"/>
              <a:t> </a:t>
            </a:r>
            <a:r>
              <a:rPr dirty="0" smtClean="0"/>
              <a:t>”</a:t>
            </a:r>
            <a:endParaRPr dirty="0"/>
          </a:p>
        </p:txBody>
      </p:sp>
      <p:sp>
        <p:nvSpPr>
          <p:cNvPr id="155" name="I  AM THE ONE AND ONLY TRUE AND LIVING GOD"/>
          <p:cNvSpPr/>
          <p:nvPr/>
        </p:nvSpPr>
        <p:spPr>
          <a:xfrm>
            <a:off x="166222" y="5323121"/>
            <a:ext cx="12661901" cy="370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spcBef>
                <a:spcPts val="1000"/>
              </a:spcBef>
            </a:pPr>
            <a:endParaRPr dirty="0"/>
          </a:p>
          <a:p>
            <a:pPr>
              <a:spcBef>
                <a:spcPts val="1000"/>
              </a:spcBef>
              <a:defRPr i="1"/>
            </a:pPr>
            <a:r>
              <a:rPr dirty="0"/>
              <a:t>I </a:t>
            </a:r>
            <a:r>
              <a:rPr sz="600" dirty="0"/>
              <a:t> </a:t>
            </a:r>
            <a:r>
              <a:rPr dirty="0"/>
              <a:t>AM THE ONE AND ONLY TRUE AND LIVING GOD</a:t>
            </a:r>
          </a:p>
          <a:p>
            <a:pPr>
              <a:spcBef>
                <a:spcPts val="1000"/>
              </a:spcBef>
            </a:pPr>
            <a:endParaRPr dirty="0"/>
          </a:p>
          <a:p>
            <a:pPr>
              <a:spcBef>
                <a:spcPts val="1000"/>
              </a:spcBef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509" y="-317500"/>
            <a:ext cx="12992101" cy="5373590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“I AM WHO I AM”"/>
          <p:cNvSpPr txBox="1">
            <a:spLocks noGrp="1"/>
          </p:cNvSpPr>
          <p:nvPr>
            <p:ph type="subTitle" sz="quarter" idx="1"/>
          </p:nvPr>
        </p:nvSpPr>
        <p:spPr>
          <a:xfrm>
            <a:off x="38100" y="5035550"/>
            <a:ext cx="12928600" cy="1130300"/>
          </a:xfrm>
          <a:prstGeom prst="rect">
            <a:avLst/>
          </a:prstGeom>
          <a:effectLst>
            <a:outerShdw blurRad="38100" dist="50800" dir="3360000" rotWithShape="0">
              <a:srgbClr val="FFFFFF"/>
            </a:outerShdw>
          </a:effectLst>
        </p:spPr>
        <p:txBody>
          <a:bodyPr/>
          <a:lstStyle/>
          <a:p>
            <a:pPr>
              <a:defRPr sz="7200" b="1"/>
            </a:pPr>
            <a:r>
              <a:rPr dirty="0" smtClean="0"/>
              <a:t>“</a:t>
            </a:r>
            <a:r>
              <a:rPr lang="en-US" dirty="0" smtClean="0"/>
              <a:t> </a:t>
            </a:r>
            <a:r>
              <a:rPr dirty="0" smtClean="0"/>
              <a:t>I </a:t>
            </a:r>
            <a:r>
              <a:rPr dirty="0"/>
              <a:t>AM WHO I </a:t>
            </a:r>
            <a:r>
              <a:rPr dirty="0" smtClean="0"/>
              <a:t>AM</a:t>
            </a:r>
            <a:r>
              <a:rPr lang="en-US" dirty="0" smtClean="0"/>
              <a:t> </a:t>
            </a:r>
            <a:r>
              <a:rPr dirty="0" smtClean="0"/>
              <a:t>”</a:t>
            </a:r>
            <a:endParaRPr dirty="0"/>
          </a:p>
        </p:txBody>
      </p:sp>
      <p:sp>
        <p:nvSpPr>
          <p:cNvPr id="159" name="I  AM ETERNAL"/>
          <p:cNvSpPr/>
          <p:nvPr/>
        </p:nvSpPr>
        <p:spPr>
          <a:xfrm>
            <a:off x="166222" y="4953920"/>
            <a:ext cx="12661901" cy="3594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spcBef>
                <a:spcPts val="1100"/>
              </a:spcBef>
              <a:defRPr i="1"/>
            </a:pPr>
            <a:r>
              <a:rPr dirty="0"/>
              <a:t>I </a:t>
            </a:r>
            <a:r>
              <a:rPr sz="600" dirty="0"/>
              <a:t> </a:t>
            </a:r>
            <a:r>
              <a:rPr dirty="0"/>
              <a:t>AM ETERNAL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1000">
        <p:fade/>
      </p:transition>
    </mc:Choice>
    <mc:Fallback xmlns="">
      <p:transition xmlns:p14="http://schemas.microsoft.com/office/powerpoint/2010/main" spd="slow" advClick="0" advTm="1000">
        <p:fade/>
      </p:transition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509" y="-317500"/>
            <a:ext cx="12992101" cy="5373590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“I AM WHO I AM”"/>
          <p:cNvSpPr txBox="1">
            <a:spLocks noGrp="1"/>
          </p:cNvSpPr>
          <p:nvPr>
            <p:ph type="subTitle" sz="quarter" idx="1"/>
          </p:nvPr>
        </p:nvSpPr>
        <p:spPr>
          <a:xfrm>
            <a:off x="38100" y="5035550"/>
            <a:ext cx="12928600" cy="1130300"/>
          </a:xfrm>
          <a:prstGeom prst="rect">
            <a:avLst/>
          </a:prstGeom>
          <a:effectLst>
            <a:outerShdw blurRad="38100" dist="50800" dir="3360000" rotWithShape="0">
              <a:srgbClr val="FFFFFF"/>
            </a:outerShdw>
          </a:effectLst>
        </p:spPr>
        <p:txBody>
          <a:bodyPr/>
          <a:lstStyle/>
          <a:p>
            <a:pPr>
              <a:defRPr sz="7200" b="1"/>
            </a:pPr>
            <a:r>
              <a:rPr dirty="0" smtClean="0"/>
              <a:t>“</a:t>
            </a:r>
            <a:r>
              <a:rPr lang="en-US" dirty="0" smtClean="0"/>
              <a:t> </a:t>
            </a:r>
            <a:r>
              <a:rPr dirty="0" smtClean="0">
                <a:solidFill>
                  <a:schemeClr val="accent4">
                    <a:hueOff val="-624705"/>
                    <a:lumOff val="1372"/>
                  </a:schemeClr>
                </a:solidFill>
              </a:rPr>
              <a:t>I </a:t>
            </a:r>
            <a:r>
              <a:rPr dirty="0">
                <a:solidFill>
                  <a:schemeClr val="accent4">
                    <a:hueOff val="-624705"/>
                    <a:lumOff val="1372"/>
                  </a:schemeClr>
                </a:solidFill>
              </a:rPr>
              <a:t>AM</a:t>
            </a:r>
            <a:r>
              <a:rPr dirty="0"/>
              <a:t> WHO I </a:t>
            </a:r>
            <a:r>
              <a:rPr dirty="0" smtClean="0"/>
              <a:t>AM</a:t>
            </a:r>
            <a:r>
              <a:rPr lang="en-US" dirty="0" smtClean="0"/>
              <a:t> </a:t>
            </a:r>
            <a:r>
              <a:rPr dirty="0" smtClean="0"/>
              <a:t>”</a:t>
            </a:r>
            <a:endParaRPr dirty="0"/>
          </a:p>
        </p:txBody>
      </p:sp>
      <p:sp>
        <p:nvSpPr>
          <p:cNvPr id="163" name="I  AM ETERNAL"/>
          <p:cNvSpPr/>
          <p:nvPr/>
        </p:nvSpPr>
        <p:spPr>
          <a:xfrm>
            <a:off x="166222" y="4953920"/>
            <a:ext cx="12661901" cy="3594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spcBef>
                <a:spcPts val="1100"/>
              </a:spcBef>
              <a:defRPr i="1"/>
            </a:pPr>
            <a:r>
              <a:rPr dirty="0"/>
              <a:t>I </a:t>
            </a:r>
            <a:r>
              <a:rPr sz="600" dirty="0"/>
              <a:t> </a:t>
            </a:r>
            <a:r>
              <a:rPr dirty="0"/>
              <a:t>AM ETERNAL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509" y="-317500"/>
            <a:ext cx="12992101" cy="5373590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“I AM WHO I AM”"/>
          <p:cNvSpPr txBox="1">
            <a:spLocks noGrp="1"/>
          </p:cNvSpPr>
          <p:nvPr>
            <p:ph type="subTitle" sz="quarter" idx="1"/>
          </p:nvPr>
        </p:nvSpPr>
        <p:spPr>
          <a:xfrm>
            <a:off x="38100" y="5029200"/>
            <a:ext cx="12928600" cy="1130300"/>
          </a:xfrm>
          <a:prstGeom prst="rect">
            <a:avLst/>
          </a:prstGeom>
          <a:effectLst>
            <a:outerShdw blurRad="38100" dist="50800" dir="3360000" rotWithShape="0">
              <a:srgbClr val="FFFFFF"/>
            </a:outerShdw>
          </a:effectLst>
        </p:spPr>
        <p:txBody>
          <a:bodyPr/>
          <a:lstStyle/>
          <a:p>
            <a:pPr>
              <a:defRPr sz="7200" b="1"/>
            </a:pPr>
            <a:r>
              <a:rPr dirty="0" smtClean="0"/>
              <a:t>“</a:t>
            </a:r>
            <a:r>
              <a:rPr lang="en-US" dirty="0" smtClean="0"/>
              <a:t> </a:t>
            </a:r>
            <a:r>
              <a:rPr dirty="0" smtClean="0"/>
              <a:t>I </a:t>
            </a:r>
            <a:r>
              <a:rPr dirty="0"/>
              <a:t>AM WHO I </a:t>
            </a:r>
            <a:r>
              <a:rPr dirty="0" smtClean="0"/>
              <a:t>AM</a:t>
            </a:r>
            <a:r>
              <a:rPr lang="en-US" dirty="0" smtClean="0"/>
              <a:t> </a:t>
            </a:r>
            <a:r>
              <a:rPr dirty="0" smtClean="0"/>
              <a:t>”</a:t>
            </a:r>
            <a:endParaRPr dirty="0"/>
          </a:p>
        </p:txBody>
      </p:sp>
      <p:sp>
        <p:nvSpPr>
          <p:cNvPr id="167" name="I  AM WHO I  AM REGARDLESS OF WHO YOU THINK I AM OR WANT ME TO BE"/>
          <p:cNvSpPr/>
          <p:nvPr/>
        </p:nvSpPr>
        <p:spPr>
          <a:xfrm>
            <a:off x="166222" y="5310529"/>
            <a:ext cx="12661901" cy="3594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spcBef>
                <a:spcPts val="1100"/>
              </a:spcBef>
              <a:defRPr i="1"/>
            </a:pPr>
            <a:r>
              <a:rPr dirty="0"/>
              <a:t>I </a:t>
            </a:r>
            <a:r>
              <a:rPr sz="600" dirty="0"/>
              <a:t> </a:t>
            </a:r>
            <a:r>
              <a:rPr dirty="0"/>
              <a:t>AM WHO I </a:t>
            </a:r>
            <a:r>
              <a:rPr sz="600" dirty="0"/>
              <a:t> </a:t>
            </a:r>
            <a:r>
              <a:rPr dirty="0"/>
              <a:t>AM REGARDLESS OF WHO YOU THINK I AM OR WANT ME TO BE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1000">
        <p:fade/>
      </p:transition>
    </mc:Choice>
    <mc:Fallback xmlns="">
      <p:transition xmlns:p14="http://schemas.microsoft.com/office/powerpoint/2010/main" spd="slow" advClick="0" advTm="1000">
        <p:fade/>
      </p:transition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1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509" y="-317500"/>
            <a:ext cx="12992101" cy="5373590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“I AM WHO I AM”"/>
          <p:cNvSpPr txBox="1">
            <a:spLocks noGrp="1"/>
          </p:cNvSpPr>
          <p:nvPr>
            <p:ph type="subTitle" sz="quarter" idx="1"/>
          </p:nvPr>
        </p:nvSpPr>
        <p:spPr>
          <a:xfrm>
            <a:off x="38100" y="5029200"/>
            <a:ext cx="12928600" cy="1130300"/>
          </a:xfrm>
          <a:prstGeom prst="rect">
            <a:avLst/>
          </a:prstGeom>
          <a:effectLst>
            <a:outerShdw blurRad="38100" dist="50800" dir="3360000" rotWithShape="0">
              <a:srgbClr val="FFFFFF"/>
            </a:outerShdw>
          </a:effectLst>
        </p:spPr>
        <p:txBody>
          <a:bodyPr/>
          <a:lstStyle/>
          <a:p>
            <a:pPr>
              <a:defRPr sz="7200" b="1"/>
            </a:pPr>
            <a:r>
              <a:rPr dirty="0" smtClean="0"/>
              <a:t>“</a:t>
            </a:r>
            <a:r>
              <a:rPr lang="en-US" dirty="0" smtClean="0"/>
              <a:t> </a:t>
            </a:r>
            <a:r>
              <a:rPr dirty="0" smtClean="0">
                <a:solidFill>
                  <a:schemeClr val="accent4">
                    <a:hueOff val="-624705"/>
                    <a:lumOff val="1372"/>
                  </a:schemeClr>
                </a:solidFill>
              </a:rPr>
              <a:t>I </a:t>
            </a:r>
            <a:r>
              <a:rPr dirty="0">
                <a:solidFill>
                  <a:schemeClr val="accent4">
                    <a:hueOff val="-624705"/>
                    <a:lumOff val="1372"/>
                  </a:schemeClr>
                </a:solidFill>
              </a:rPr>
              <a:t>AM WHO I </a:t>
            </a:r>
            <a:r>
              <a:rPr dirty="0" smtClean="0">
                <a:solidFill>
                  <a:schemeClr val="accent4">
                    <a:hueOff val="-624705"/>
                    <a:lumOff val="1372"/>
                  </a:schemeClr>
                </a:solidFill>
              </a:rPr>
              <a:t>AM</a:t>
            </a:r>
            <a:r>
              <a:rPr lang="en-US" dirty="0" smtClean="0">
                <a:solidFill>
                  <a:schemeClr val="accent4">
                    <a:hueOff val="-624705"/>
                    <a:lumOff val="1372"/>
                  </a:schemeClr>
                </a:solidFill>
              </a:rPr>
              <a:t> </a:t>
            </a:r>
            <a:r>
              <a:rPr dirty="0" smtClean="0"/>
              <a:t>”</a:t>
            </a:r>
            <a:endParaRPr dirty="0"/>
          </a:p>
        </p:txBody>
      </p:sp>
      <p:sp>
        <p:nvSpPr>
          <p:cNvPr id="171" name="I  AM WHO I  AM REGARDLESS OF WHO YOU THINK I AM OR WANT ME TO BE"/>
          <p:cNvSpPr/>
          <p:nvPr/>
        </p:nvSpPr>
        <p:spPr>
          <a:xfrm>
            <a:off x="166222" y="5310529"/>
            <a:ext cx="12661901" cy="3594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spcBef>
                <a:spcPts val="1100"/>
              </a:spcBef>
              <a:defRPr i="1"/>
            </a:pPr>
            <a:r>
              <a:rPr dirty="0"/>
              <a:t>I </a:t>
            </a:r>
            <a:r>
              <a:rPr sz="600" dirty="0"/>
              <a:t> </a:t>
            </a:r>
            <a:r>
              <a:rPr dirty="0"/>
              <a:t>AM WHO I </a:t>
            </a:r>
            <a:r>
              <a:rPr sz="600" dirty="0"/>
              <a:t> </a:t>
            </a:r>
            <a:r>
              <a:rPr dirty="0"/>
              <a:t>AM REGARDLESS OF WHO YOU THINK I AM OR WANT ME TO BE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fade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127</Words>
  <Application>Microsoft Macintosh PowerPoint</Application>
  <PresentationFormat>Custom</PresentationFormat>
  <Paragraphs>21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Tim Norman</cp:lastModifiedBy>
  <cp:revision>5</cp:revision>
  <dcterms:modified xsi:type="dcterms:W3CDTF">2018-09-22T12:58:38Z</dcterms:modified>
</cp:coreProperties>
</file>