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584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61650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2920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>
            <a:lvl1pPr>
              <a:defRPr sz="7200" b="1"/>
            </a:lvl1pPr>
          </a:lstStyle>
          <a:p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/>
              <a:t>I </a:t>
            </a:r>
            <a:r>
              <a:rPr dirty="0"/>
              <a:t>AM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2920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/>
              <a:t>I </a:t>
            </a:r>
            <a:r>
              <a:rPr dirty="0"/>
              <a:t>AM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43" name="I EXIST"/>
          <p:cNvSpPr/>
          <p:nvPr/>
        </p:nvSpPr>
        <p:spPr>
          <a:xfrm>
            <a:off x="166222" y="6076949"/>
            <a:ext cx="12661901" cy="370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100"/>
              </a:spcBef>
              <a:defRPr i="1"/>
            </a:pPr>
            <a:r>
              <a:rPr dirty="0"/>
              <a:t>I EXIST</a:t>
            </a:r>
          </a:p>
          <a:p>
            <a:pPr>
              <a:spcBef>
                <a:spcPts val="1100"/>
              </a:spcBef>
              <a:defRPr i="1"/>
            </a:pPr>
            <a:endParaRPr dirty="0"/>
          </a:p>
          <a:p>
            <a:pPr>
              <a:spcBef>
                <a:spcPts val="1100"/>
              </a:spcBef>
              <a:defRPr i="1"/>
            </a:pPr>
            <a:endParaRPr dirty="0"/>
          </a:p>
          <a:p>
            <a:pPr>
              <a:spcBef>
                <a:spcPts val="1100"/>
              </a:spcBef>
              <a:defRPr i="1"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1000">
        <p:fade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2920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/>
              <a:t>I </a:t>
            </a:r>
            <a:r>
              <a:rPr dirty="0">
                <a:solidFill>
                  <a:schemeClr val="accent4">
                    <a:hueOff val="-624705"/>
                    <a:lumOff val="1372"/>
                  </a:schemeClr>
                </a:solidFill>
              </a:rPr>
              <a:t>AM</a:t>
            </a:r>
            <a:r>
              <a:rPr dirty="0"/>
              <a:t>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47" name="I EXIST"/>
          <p:cNvSpPr/>
          <p:nvPr/>
        </p:nvSpPr>
        <p:spPr>
          <a:xfrm>
            <a:off x="166222" y="6076949"/>
            <a:ext cx="12661901" cy="370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100"/>
              </a:spcBef>
              <a:defRPr i="1"/>
            </a:pPr>
            <a:r>
              <a:rPr dirty="0"/>
              <a:t>I EXIST</a:t>
            </a:r>
          </a:p>
          <a:p>
            <a:pPr>
              <a:spcBef>
                <a:spcPts val="1100"/>
              </a:spcBef>
              <a:defRPr i="1"/>
            </a:pPr>
            <a:endParaRPr dirty="0"/>
          </a:p>
          <a:p>
            <a:pPr>
              <a:spcBef>
                <a:spcPts val="1100"/>
              </a:spcBef>
              <a:defRPr i="1"/>
            </a:pPr>
            <a:endParaRPr dirty="0"/>
          </a:p>
          <a:p>
            <a:pPr>
              <a:spcBef>
                <a:spcPts val="1100"/>
              </a:spcBef>
              <a:defRPr i="1"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3555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/>
              <a:t>I </a:t>
            </a:r>
            <a:r>
              <a:rPr dirty="0"/>
              <a:t>AM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51" name="I  AM THE ONE AND ONLY TRUE AND LIVING GOD"/>
          <p:cNvSpPr/>
          <p:nvPr/>
        </p:nvSpPr>
        <p:spPr>
          <a:xfrm>
            <a:off x="166222" y="5323121"/>
            <a:ext cx="12661901" cy="370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000"/>
              </a:spcBef>
            </a:pPr>
            <a:endParaRPr dirty="0"/>
          </a:p>
          <a:p>
            <a:pPr>
              <a:spcBef>
                <a:spcPts val="1000"/>
              </a:spcBef>
              <a:defRPr i="1"/>
            </a:pPr>
            <a:r>
              <a:rPr dirty="0"/>
              <a:t>I </a:t>
            </a:r>
            <a:r>
              <a:rPr sz="600" dirty="0"/>
              <a:t> </a:t>
            </a:r>
            <a:r>
              <a:rPr dirty="0"/>
              <a:t>AM THE ONE AND ONLY TRUE AND LIVING GOD</a:t>
            </a:r>
          </a:p>
          <a:p>
            <a:pPr>
              <a:spcBef>
                <a:spcPts val="1000"/>
              </a:spcBef>
            </a:pPr>
            <a:endParaRPr dirty="0"/>
          </a:p>
          <a:p>
            <a:pPr>
              <a:spcBef>
                <a:spcPts val="1000"/>
              </a:spcBef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1000">
        <p:fade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3555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>
                <a:solidFill>
                  <a:schemeClr val="accent4">
                    <a:hueOff val="-624705"/>
                    <a:lumOff val="1372"/>
                  </a:schemeClr>
                </a:solidFill>
              </a:rPr>
              <a:t>I</a:t>
            </a:r>
            <a:r>
              <a:rPr dirty="0" smtClean="0"/>
              <a:t> </a:t>
            </a:r>
            <a:r>
              <a:rPr dirty="0"/>
              <a:t>AM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55" name="I  AM THE ONE AND ONLY TRUE AND LIVING GOD"/>
          <p:cNvSpPr/>
          <p:nvPr/>
        </p:nvSpPr>
        <p:spPr>
          <a:xfrm>
            <a:off x="166222" y="5323121"/>
            <a:ext cx="12661901" cy="370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000"/>
              </a:spcBef>
            </a:pPr>
            <a:endParaRPr dirty="0"/>
          </a:p>
          <a:p>
            <a:pPr>
              <a:spcBef>
                <a:spcPts val="1000"/>
              </a:spcBef>
              <a:defRPr i="1"/>
            </a:pPr>
            <a:r>
              <a:rPr dirty="0"/>
              <a:t>I </a:t>
            </a:r>
            <a:r>
              <a:rPr sz="600" dirty="0"/>
              <a:t> </a:t>
            </a:r>
            <a:r>
              <a:rPr dirty="0"/>
              <a:t>AM THE ONE AND ONLY TRUE AND LIVING GOD</a:t>
            </a:r>
          </a:p>
          <a:p>
            <a:pPr>
              <a:spcBef>
                <a:spcPts val="1000"/>
              </a:spcBef>
            </a:pPr>
            <a:endParaRPr dirty="0"/>
          </a:p>
          <a:p>
            <a:pPr>
              <a:spcBef>
                <a:spcPts val="1000"/>
              </a:spcBef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3555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/>
              <a:t>I </a:t>
            </a:r>
            <a:r>
              <a:rPr dirty="0"/>
              <a:t>AM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59" name="I  AM ETERNAL"/>
          <p:cNvSpPr/>
          <p:nvPr/>
        </p:nvSpPr>
        <p:spPr>
          <a:xfrm>
            <a:off x="166222" y="4953920"/>
            <a:ext cx="12661901" cy="359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100"/>
              </a:spcBef>
              <a:defRPr i="1"/>
            </a:pPr>
            <a:r>
              <a:rPr dirty="0"/>
              <a:t>I </a:t>
            </a:r>
            <a:r>
              <a:rPr sz="600" dirty="0"/>
              <a:t> </a:t>
            </a:r>
            <a:r>
              <a:rPr dirty="0"/>
              <a:t>AM ETERNAL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1000">
        <p:fade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3555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>
                <a:solidFill>
                  <a:schemeClr val="accent4">
                    <a:hueOff val="-624705"/>
                    <a:lumOff val="1372"/>
                  </a:schemeClr>
                </a:solidFill>
              </a:rPr>
              <a:t>I </a:t>
            </a:r>
            <a:r>
              <a:rPr dirty="0">
                <a:solidFill>
                  <a:schemeClr val="accent4">
                    <a:hueOff val="-624705"/>
                    <a:lumOff val="1372"/>
                  </a:schemeClr>
                </a:solidFill>
              </a:rPr>
              <a:t>AM</a:t>
            </a:r>
            <a:r>
              <a:rPr dirty="0"/>
              <a:t>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63" name="I  AM ETERNAL"/>
          <p:cNvSpPr/>
          <p:nvPr/>
        </p:nvSpPr>
        <p:spPr>
          <a:xfrm>
            <a:off x="166222" y="4953920"/>
            <a:ext cx="12661901" cy="359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100"/>
              </a:spcBef>
              <a:defRPr i="1"/>
            </a:pPr>
            <a:r>
              <a:rPr dirty="0"/>
              <a:t>I </a:t>
            </a:r>
            <a:r>
              <a:rPr sz="600" dirty="0"/>
              <a:t> </a:t>
            </a:r>
            <a:r>
              <a:rPr dirty="0"/>
              <a:t>AM ETERNAL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2920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/>
              <a:t>I </a:t>
            </a:r>
            <a:r>
              <a:rPr dirty="0"/>
              <a:t>AM WHO I </a:t>
            </a:r>
            <a:r>
              <a:rPr dirty="0" smtClean="0"/>
              <a:t>AM</a:t>
            </a:r>
            <a:r>
              <a:rPr lang="en-US" dirty="0" smtClean="0"/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67" name="I  AM WHO I  AM REGARDLESS OF WHO YOU THINK I AM OR WANT ME TO BE"/>
          <p:cNvSpPr/>
          <p:nvPr/>
        </p:nvSpPr>
        <p:spPr>
          <a:xfrm>
            <a:off x="166222" y="5310529"/>
            <a:ext cx="12661901" cy="359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100"/>
              </a:spcBef>
              <a:defRPr i="1"/>
            </a:pPr>
            <a:r>
              <a:rPr dirty="0"/>
              <a:t>I </a:t>
            </a:r>
            <a:r>
              <a:rPr sz="600" dirty="0"/>
              <a:t> </a:t>
            </a:r>
            <a:r>
              <a:rPr dirty="0"/>
              <a:t>AM WHO I </a:t>
            </a:r>
            <a:r>
              <a:rPr sz="600" dirty="0"/>
              <a:t> </a:t>
            </a:r>
            <a:r>
              <a:rPr dirty="0"/>
              <a:t>AM REGARDLESS OF WHO YOU THINK I AM OR WANT ME TO BE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1000">
        <p:fade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9" y="-317500"/>
            <a:ext cx="12992101" cy="537359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“I AM WHO I AM”"/>
          <p:cNvSpPr txBox="1">
            <a:spLocks noGrp="1"/>
          </p:cNvSpPr>
          <p:nvPr>
            <p:ph type="subTitle" sz="quarter" idx="1"/>
          </p:nvPr>
        </p:nvSpPr>
        <p:spPr>
          <a:xfrm>
            <a:off x="38100" y="5029200"/>
            <a:ext cx="12928600" cy="1130300"/>
          </a:xfrm>
          <a:prstGeom prst="rect">
            <a:avLst/>
          </a:prstGeom>
          <a:effectLst>
            <a:outerShdw blurRad="38100" dist="50800" dir="3360000" rotWithShape="0">
              <a:srgbClr val="FFFFFF"/>
            </a:outerShdw>
          </a:effectLst>
        </p:spPr>
        <p:txBody>
          <a:bodyPr/>
          <a:lstStyle/>
          <a:p>
            <a:pPr>
              <a:defRPr sz="7200" b="1"/>
            </a:pPr>
            <a:r>
              <a:rPr dirty="0" smtClean="0"/>
              <a:t>“</a:t>
            </a:r>
            <a:r>
              <a:rPr lang="en-US" dirty="0" smtClean="0"/>
              <a:t> </a:t>
            </a:r>
            <a:r>
              <a:rPr dirty="0" smtClean="0">
                <a:solidFill>
                  <a:schemeClr val="accent4">
                    <a:hueOff val="-624705"/>
                    <a:lumOff val="1372"/>
                  </a:schemeClr>
                </a:solidFill>
              </a:rPr>
              <a:t>I </a:t>
            </a:r>
            <a:r>
              <a:rPr dirty="0">
                <a:solidFill>
                  <a:schemeClr val="accent4">
                    <a:hueOff val="-624705"/>
                    <a:lumOff val="1372"/>
                  </a:schemeClr>
                </a:solidFill>
              </a:rPr>
              <a:t>AM WHO I </a:t>
            </a:r>
            <a:r>
              <a:rPr dirty="0" smtClean="0">
                <a:solidFill>
                  <a:schemeClr val="accent4">
                    <a:hueOff val="-624705"/>
                    <a:lumOff val="1372"/>
                  </a:schemeClr>
                </a:solidFill>
              </a:rPr>
              <a:t>AM</a:t>
            </a:r>
            <a:r>
              <a:rPr lang="en-US" dirty="0" smtClean="0">
                <a:solidFill>
                  <a:schemeClr val="accent4">
                    <a:hueOff val="-624705"/>
                    <a:lumOff val="1372"/>
                  </a:schemeClr>
                </a:solidFill>
              </a:rPr>
              <a:t> 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171" name="I  AM WHO I  AM REGARDLESS OF WHO YOU THINK I AM OR WANT ME TO BE"/>
          <p:cNvSpPr/>
          <p:nvPr/>
        </p:nvSpPr>
        <p:spPr>
          <a:xfrm>
            <a:off x="166222" y="5310529"/>
            <a:ext cx="12661901" cy="359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1100"/>
              </a:spcBef>
              <a:defRPr i="1"/>
            </a:pPr>
            <a:r>
              <a:rPr dirty="0"/>
              <a:t>I </a:t>
            </a:r>
            <a:r>
              <a:rPr sz="600" dirty="0"/>
              <a:t> </a:t>
            </a:r>
            <a:r>
              <a:rPr dirty="0"/>
              <a:t>AM WHO I </a:t>
            </a:r>
            <a:r>
              <a:rPr sz="600" dirty="0"/>
              <a:t> </a:t>
            </a:r>
            <a:r>
              <a:rPr dirty="0"/>
              <a:t>AM REGARDLESS OF WHO YOU THINK I AM OR WANT ME TO BE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127</Words>
  <Application>Microsoft Macintosh PowerPoint</Application>
  <PresentationFormat>Custom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Norman</cp:lastModifiedBy>
  <cp:revision>5</cp:revision>
  <dcterms:modified xsi:type="dcterms:W3CDTF">2018-09-22T12:58:38Z</dcterms:modified>
</cp:coreProperties>
</file>