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6" r:id="rId3"/>
    <p:sldId id="271" r:id="rId4"/>
    <p:sldId id="279" r:id="rId5"/>
    <p:sldId id="263" r:id="rId6"/>
    <p:sldId id="272" r:id="rId7"/>
    <p:sldId id="269" r:id="rId8"/>
    <p:sldId id="280" r:id="rId9"/>
    <p:sldId id="257" r:id="rId10"/>
    <p:sldId id="260" r:id="rId11"/>
    <p:sldId id="281" r:id="rId12"/>
    <p:sldId id="283" r:id="rId13"/>
    <p:sldId id="286" r:id="rId14"/>
    <p:sldId id="284" r:id="rId15"/>
    <p:sldId id="28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0602" autoAdjust="0"/>
  </p:normalViewPr>
  <p:slideViewPr>
    <p:cSldViewPr snapToGrid="0">
      <p:cViewPr varScale="1">
        <p:scale>
          <a:sx n="97" d="100"/>
          <a:sy n="97" d="100"/>
        </p:scale>
        <p:origin x="408"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A64E4E-F28E-4C10-924F-62433CFD1756}" type="datetimeFigureOut">
              <a:rPr lang="en-US" smtClean="0"/>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418684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A64E4E-F28E-4C10-924F-62433CFD1756}" type="datetimeFigureOut">
              <a:rPr lang="en-US" smtClean="0"/>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406357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A64E4E-F28E-4C10-924F-62433CFD1756}" type="datetimeFigureOut">
              <a:rPr lang="en-US" smtClean="0"/>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214240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A64E4E-F28E-4C10-924F-62433CFD1756}" type="datetimeFigureOut">
              <a:rPr lang="en-US" smtClean="0"/>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280813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A64E4E-F28E-4C10-924F-62433CFD1756}" type="datetimeFigureOut">
              <a:rPr lang="en-US" smtClean="0"/>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3268459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A64E4E-F28E-4C10-924F-62433CFD1756}" type="datetimeFigureOut">
              <a:rPr lang="en-US" smtClean="0"/>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56646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A64E4E-F28E-4C10-924F-62433CFD1756}" type="datetimeFigureOut">
              <a:rPr lang="en-US" smtClean="0"/>
              <a:t>5/21/2017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409839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A64E4E-F28E-4C10-924F-62433CFD1756}" type="datetimeFigureOut">
              <a:rPr lang="en-US" smtClean="0"/>
              <a:t>5/21/2017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3647625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64E4E-F28E-4C10-924F-62433CFD1756}" type="datetimeFigureOut">
              <a:rPr lang="en-US" smtClean="0"/>
              <a:t>5/21/2017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290906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A64E4E-F28E-4C10-924F-62433CFD1756}" type="datetimeFigureOut">
              <a:rPr lang="en-US" smtClean="0"/>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17219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A64E4E-F28E-4C10-924F-62433CFD1756}" type="datetimeFigureOut">
              <a:rPr lang="en-US" smtClean="0"/>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79B12-295E-4593-BF69-852955C5DB33}" type="slidenum">
              <a:rPr lang="en-US" smtClean="0"/>
              <a:t>‹#›</a:t>
            </a:fld>
            <a:endParaRPr lang="en-US"/>
          </a:p>
        </p:txBody>
      </p:sp>
    </p:spTree>
    <p:extLst>
      <p:ext uri="{BB962C8B-B14F-4D97-AF65-F5344CB8AC3E}">
        <p14:creationId xmlns:p14="http://schemas.microsoft.com/office/powerpoint/2010/main" val="113852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64E4E-F28E-4C10-924F-62433CFD1756}" type="datetimeFigureOut">
              <a:rPr lang="en-US" smtClean="0"/>
              <a:t>5/21/2017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79B12-295E-4593-BF69-852955C5DB33}" type="slidenum">
              <a:rPr lang="en-US" smtClean="0"/>
              <a:t>‹#›</a:t>
            </a:fld>
            <a:endParaRPr lang="en-US"/>
          </a:p>
        </p:txBody>
      </p:sp>
    </p:spTree>
    <p:extLst>
      <p:ext uri="{BB962C8B-B14F-4D97-AF65-F5344CB8AC3E}">
        <p14:creationId xmlns:p14="http://schemas.microsoft.com/office/powerpoint/2010/main" val="1117806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44001" cy="76242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2"/>
          <a:stretch>
            <a:fillRect/>
          </a:stretch>
        </p:blipFill>
        <p:spPr>
          <a:xfrm>
            <a:off x="2476650" y="23949"/>
            <a:ext cx="4899038" cy="7600344"/>
          </a:xfrm>
          <a:prstGeom prst="rect">
            <a:avLst/>
          </a:prstGeom>
        </p:spPr>
      </p:pic>
    </p:spTree>
    <p:extLst>
      <p:ext uri="{BB962C8B-B14F-4D97-AF65-F5344CB8AC3E}">
        <p14:creationId xmlns:p14="http://schemas.microsoft.com/office/powerpoint/2010/main" val="1275977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Help others correct their sin/ </a:t>
            </a:r>
            <a:br>
              <a:rPr lang="en-US" dirty="0">
                <a:solidFill>
                  <a:prstClr val="black"/>
                </a:solidFill>
              </a:rPr>
            </a:br>
            <a:r>
              <a:rPr lang="en-US" dirty="0">
                <a:solidFill>
                  <a:prstClr val="black"/>
                </a:solidFill>
              </a:rPr>
              <a:t>do we correct our own?</a:t>
            </a:r>
            <a:endParaRPr lang="en-US" dirty="0"/>
          </a:p>
        </p:txBody>
      </p:sp>
      <p:sp>
        <p:nvSpPr>
          <p:cNvPr id="3" name="Content Placeholder 2"/>
          <p:cNvSpPr>
            <a:spLocks noGrp="1"/>
          </p:cNvSpPr>
          <p:nvPr>
            <p:ph idx="1"/>
          </p:nvPr>
        </p:nvSpPr>
        <p:spPr/>
        <p:txBody>
          <a:bodyPr/>
          <a:lstStyle/>
          <a:p>
            <a:endParaRPr lang="en-US" dirty="0"/>
          </a:p>
          <a:p>
            <a:r>
              <a:rPr lang="en-US" dirty="0"/>
              <a:t>1 Corinthians 5:1-2 (NKJV)</a:t>
            </a:r>
          </a:p>
          <a:p>
            <a:r>
              <a:rPr lang="en-US" dirty="0"/>
              <a:t>5 It is actually reported that there is sexual immorality among you, and such sexual immorality as is not even named among the Gentiles—that a man has his father’s wife! 2 And you are puffed up, and have not rather mourned, that he who has done this deed might be taken away from among you.</a:t>
            </a:r>
          </a:p>
        </p:txBody>
      </p:sp>
    </p:spTree>
    <p:extLst>
      <p:ext uri="{BB962C8B-B14F-4D97-AF65-F5344CB8AC3E}">
        <p14:creationId xmlns:p14="http://schemas.microsoft.com/office/powerpoint/2010/main" val="239853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Help others correct their sin/ </a:t>
            </a:r>
            <a:br>
              <a:rPr lang="en-US" dirty="0">
                <a:solidFill>
                  <a:prstClr val="black"/>
                </a:solidFill>
              </a:rPr>
            </a:br>
            <a:r>
              <a:rPr lang="en-US" dirty="0">
                <a:solidFill>
                  <a:prstClr val="black"/>
                </a:solidFill>
              </a:rPr>
              <a:t>do we correct our own?</a:t>
            </a:r>
            <a:endParaRPr lang="en-US" dirty="0"/>
          </a:p>
        </p:txBody>
      </p:sp>
      <p:sp>
        <p:nvSpPr>
          <p:cNvPr id="3" name="Content Placeholder 2"/>
          <p:cNvSpPr>
            <a:spLocks noGrp="1"/>
          </p:cNvSpPr>
          <p:nvPr>
            <p:ph idx="1"/>
          </p:nvPr>
        </p:nvSpPr>
        <p:spPr/>
        <p:txBody>
          <a:bodyPr/>
          <a:lstStyle/>
          <a:p>
            <a:endParaRPr lang="en-US" dirty="0"/>
          </a:p>
          <a:p>
            <a:r>
              <a:rPr lang="en-US" dirty="0"/>
              <a:t>Galatians 6:1 (NKJV)</a:t>
            </a:r>
          </a:p>
          <a:p>
            <a:r>
              <a:rPr lang="en-US" dirty="0"/>
              <a:t>6 Brethren, if a man is overtaken in any trespass, you who are spiritual restore such a one in a spirit of gentleness, considering yourself lest you also be tempted.</a:t>
            </a:r>
          </a:p>
        </p:txBody>
      </p:sp>
    </p:spTree>
    <p:extLst>
      <p:ext uri="{BB962C8B-B14F-4D97-AF65-F5344CB8AC3E}">
        <p14:creationId xmlns:p14="http://schemas.microsoft.com/office/powerpoint/2010/main" val="102532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Take advantage of opportunities given to us?</a:t>
            </a:r>
          </a:p>
        </p:txBody>
      </p:sp>
      <p:sp>
        <p:nvSpPr>
          <p:cNvPr id="3" name="Content Placeholder 2"/>
          <p:cNvSpPr>
            <a:spLocks noGrp="1"/>
          </p:cNvSpPr>
          <p:nvPr>
            <p:ph idx="1"/>
          </p:nvPr>
        </p:nvSpPr>
        <p:spPr>
          <a:xfrm>
            <a:off x="628650" y="1690690"/>
            <a:ext cx="7886700" cy="5167310"/>
          </a:xfrm>
        </p:spPr>
        <p:txBody>
          <a:bodyPr>
            <a:normAutofit lnSpcReduction="10000"/>
          </a:bodyPr>
          <a:lstStyle/>
          <a:p>
            <a:endParaRPr lang="en-US" dirty="0"/>
          </a:p>
          <a:p>
            <a:r>
              <a:rPr lang="en-US" dirty="0"/>
              <a:t>Luke 17:1-4 (NKJV)</a:t>
            </a:r>
          </a:p>
          <a:p>
            <a:r>
              <a:rPr lang="en-US" dirty="0"/>
              <a:t>17 Then He said to the disciples, “It is impossible that no offenses should come, but woe to him through whom they do come! 2 It would be better for him if a millstone were hung around his neck, and he were thrown into the sea, than that he should offend one of these little ones. 3 Take heed to yourselves. If your brother sins against you, rebuke him; and if he repents, forgive him. 4 And if he sins against you seven times in a day, and seven times in a day returns to you, saying, ‘I repent,’ you shall forgive him.”</a:t>
            </a:r>
          </a:p>
        </p:txBody>
      </p:sp>
    </p:spTree>
    <p:extLst>
      <p:ext uri="{BB962C8B-B14F-4D97-AF65-F5344CB8AC3E}">
        <p14:creationId xmlns:p14="http://schemas.microsoft.com/office/powerpoint/2010/main" val="338712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Take advantage of opportunities given to us?</a:t>
            </a:r>
            <a:endParaRPr lang="en-US" dirty="0"/>
          </a:p>
        </p:txBody>
      </p:sp>
      <p:sp>
        <p:nvSpPr>
          <p:cNvPr id="3" name="Content Placeholder 2"/>
          <p:cNvSpPr>
            <a:spLocks noGrp="1"/>
          </p:cNvSpPr>
          <p:nvPr>
            <p:ph idx="1"/>
          </p:nvPr>
        </p:nvSpPr>
        <p:spPr/>
        <p:txBody>
          <a:bodyPr/>
          <a:lstStyle/>
          <a:p>
            <a:endParaRPr lang="en-US" dirty="0"/>
          </a:p>
          <a:p>
            <a:r>
              <a:rPr lang="en-US" dirty="0"/>
              <a:t>James 4:17 (NKJV)</a:t>
            </a:r>
          </a:p>
          <a:p>
            <a:r>
              <a:rPr lang="en-US" dirty="0"/>
              <a:t>Therefore, to him who knows to do good and does not do it, to him it is sin.</a:t>
            </a:r>
          </a:p>
          <a:p>
            <a:endParaRPr lang="en-US" dirty="0"/>
          </a:p>
        </p:txBody>
      </p:sp>
    </p:spTree>
    <p:extLst>
      <p:ext uri="{BB962C8B-B14F-4D97-AF65-F5344CB8AC3E}">
        <p14:creationId xmlns:p14="http://schemas.microsoft.com/office/powerpoint/2010/main" val="37391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Take advantage of opportunities given to us?</a:t>
            </a:r>
            <a:endParaRPr lang="en-US" dirty="0"/>
          </a:p>
        </p:txBody>
      </p:sp>
      <p:sp>
        <p:nvSpPr>
          <p:cNvPr id="3" name="Content Placeholder 2"/>
          <p:cNvSpPr>
            <a:spLocks noGrp="1"/>
          </p:cNvSpPr>
          <p:nvPr>
            <p:ph idx="1"/>
          </p:nvPr>
        </p:nvSpPr>
        <p:spPr/>
        <p:txBody>
          <a:bodyPr/>
          <a:lstStyle/>
          <a:p>
            <a:endParaRPr lang="en-US" dirty="0"/>
          </a:p>
          <a:p>
            <a:r>
              <a:rPr lang="en-US" dirty="0"/>
              <a:t>2 Peter 2:21 (NKJV)</a:t>
            </a:r>
          </a:p>
          <a:p>
            <a:r>
              <a:rPr lang="en-US" dirty="0"/>
              <a:t>21 For it would have been better for them not to have known the way of righteousness, than having known it, to turn from the holy commandment delivered to them. </a:t>
            </a:r>
          </a:p>
          <a:p>
            <a:endParaRPr lang="en-US" dirty="0"/>
          </a:p>
        </p:txBody>
      </p:sp>
    </p:spTree>
    <p:extLst>
      <p:ext uri="{BB962C8B-B14F-4D97-AF65-F5344CB8AC3E}">
        <p14:creationId xmlns:p14="http://schemas.microsoft.com/office/powerpoint/2010/main" val="377405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Take advantage of opportunities given to us?</a:t>
            </a:r>
            <a:endParaRPr lang="en-US" dirty="0"/>
          </a:p>
        </p:txBody>
      </p:sp>
      <p:sp>
        <p:nvSpPr>
          <p:cNvPr id="3" name="Content Placeholder 2"/>
          <p:cNvSpPr>
            <a:spLocks noGrp="1"/>
          </p:cNvSpPr>
          <p:nvPr>
            <p:ph idx="1"/>
          </p:nvPr>
        </p:nvSpPr>
        <p:spPr/>
        <p:txBody>
          <a:bodyPr/>
          <a:lstStyle/>
          <a:p>
            <a:endParaRPr lang="en-US" dirty="0"/>
          </a:p>
          <a:p>
            <a:r>
              <a:rPr lang="en-US" dirty="0"/>
              <a:t>1 Corinthians 16:8-9 (NKJV)</a:t>
            </a:r>
          </a:p>
          <a:p>
            <a:r>
              <a:rPr lang="en-US" dirty="0"/>
              <a:t>8 But I will tarry in Ephesus until Pentecost. 9 For a great and effective door has opened to me, and there are many adversaries.</a:t>
            </a:r>
          </a:p>
        </p:txBody>
      </p:sp>
      <p:sp>
        <p:nvSpPr>
          <p:cNvPr id="4" name="Rectangle 3"/>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971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75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49" y="1122363"/>
            <a:ext cx="8615363" cy="2387600"/>
          </a:xfrm>
        </p:spPr>
        <p:txBody>
          <a:bodyPr/>
          <a:lstStyle/>
          <a:p>
            <a:r>
              <a:rPr lang="en-US" dirty="0"/>
              <a:t>An Accessory To The Crime</a:t>
            </a:r>
          </a:p>
        </p:txBody>
      </p:sp>
      <p:sp>
        <p:nvSpPr>
          <p:cNvPr id="4" name="Rectangle 3"/>
          <p:cNvSpPr/>
          <p:nvPr/>
        </p:nvSpPr>
        <p:spPr>
          <a:xfrm>
            <a:off x="285748" y="2122227"/>
            <a:ext cx="8615363" cy="13877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6600" dirty="0">
                <a:solidFill>
                  <a:schemeClr val="tx1"/>
                </a:solidFill>
              </a:rPr>
              <a:t>An Accessory To Sin</a:t>
            </a:r>
          </a:p>
        </p:txBody>
      </p:sp>
    </p:spTree>
    <p:extLst>
      <p:ext uri="{BB962C8B-B14F-4D97-AF65-F5344CB8AC3E}">
        <p14:creationId xmlns:p14="http://schemas.microsoft.com/office/powerpoint/2010/main" val="83471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000" fill="hold"/>
                                        <p:tgtEl>
                                          <p:spTgt spid="4"/>
                                        </p:tgtEl>
                                        <p:attrNameLst>
                                          <p:attrName>ppt_x</p:attrName>
                                        </p:attrNameLst>
                                      </p:cBhvr>
                                      <p:tavLst>
                                        <p:tav tm="0">
                                          <p:val>
                                            <p:strVal val="#ppt_x"/>
                                          </p:val>
                                        </p:tav>
                                        <p:tav tm="100000">
                                          <p:val>
                                            <p:strVal val="#ppt_x"/>
                                          </p:val>
                                        </p:tav>
                                      </p:tavLst>
                                    </p:anim>
                                    <p:anim calcmode="lin" valueType="num">
                                      <p:cBhvr additive="base">
                                        <p:cTn id="13" dur="2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Are you a good example?</a:t>
            </a:r>
          </a:p>
        </p:txBody>
      </p:sp>
      <p:sp>
        <p:nvSpPr>
          <p:cNvPr id="3" name="Content Placeholder 2"/>
          <p:cNvSpPr>
            <a:spLocks noGrp="1"/>
          </p:cNvSpPr>
          <p:nvPr>
            <p:ph idx="1"/>
          </p:nvPr>
        </p:nvSpPr>
        <p:spPr/>
        <p:txBody>
          <a:bodyPr/>
          <a:lstStyle/>
          <a:p>
            <a:endParaRPr lang="en-US" dirty="0"/>
          </a:p>
          <a:p>
            <a:r>
              <a:rPr lang="en-US" dirty="0"/>
              <a:t>1 Timothy 4:12 (NKJV)</a:t>
            </a:r>
          </a:p>
          <a:p>
            <a:r>
              <a:rPr lang="en-US" dirty="0"/>
              <a:t>12 Let no one despise your youth, but be an example to the believers in word, in conduct, in love, in spirit, in faith, in purity. </a:t>
            </a:r>
          </a:p>
        </p:txBody>
      </p:sp>
    </p:spTree>
    <p:extLst>
      <p:ext uri="{BB962C8B-B14F-4D97-AF65-F5344CB8AC3E}">
        <p14:creationId xmlns:p14="http://schemas.microsoft.com/office/powerpoint/2010/main" val="110898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Are you a good example?</a:t>
            </a:r>
            <a:endParaRPr lang="en-US" dirty="0"/>
          </a:p>
        </p:txBody>
      </p:sp>
      <p:sp>
        <p:nvSpPr>
          <p:cNvPr id="3" name="Content Placeholder 2"/>
          <p:cNvSpPr>
            <a:spLocks noGrp="1"/>
          </p:cNvSpPr>
          <p:nvPr>
            <p:ph idx="1"/>
          </p:nvPr>
        </p:nvSpPr>
        <p:spPr/>
        <p:txBody>
          <a:bodyPr/>
          <a:lstStyle/>
          <a:p>
            <a:endParaRPr lang="en-US" dirty="0"/>
          </a:p>
          <a:p>
            <a:r>
              <a:rPr lang="en-US" dirty="0"/>
              <a:t>Hebrews 10:24 (NKJV)</a:t>
            </a:r>
          </a:p>
          <a:p>
            <a:r>
              <a:rPr lang="en-US" dirty="0"/>
              <a:t>And let us consider one another in order to stir up love and good works</a:t>
            </a:r>
          </a:p>
        </p:txBody>
      </p:sp>
    </p:spTree>
    <p:extLst>
      <p:ext uri="{BB962C8B-B14F-4D97-AF65-F5344CB8AC3E}">
        <p14:creationId xmlns:p14="http://schemas.microsoft.com/office/powerpoint/2010/main" val="284484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Are you a good example?</a:t>
            </a:r>
            <a:endParaRPr lang="en-US" dirty="0"/>
          </a:p>
        </p:txBody>
      </p:sp>
      <p:sp>
        <p:nvSpPr>
          <p:cNvPr id="3" name="Content Placeholder 2"/>
          <p:cNvSpPr>
            <a:spLocks noGrp="1"/>
          </p:cNvSpPr>
          <p:nvPr>
            <p:ph idx="1"/>
          </p:nvPr>
        </p:nvSpPr>
        <p:spPr/>
        <p:txBody>
          <a:bodyPr/>
          <a:lstStyle/>
          <a:p>
            <a:endParaRPr lang="en-US" dirty="0"/>
          </a:p>
          <a:p>
            <a:r>
              <a:rPr lang="en-US" dirty="0"/>
              <a:t>Romans 12:9 (NKJV)</a:t>
            </a:r>
          </a:p>
          <a:p>
            <a:r>
              <a:rPr lang="en-US" dirty="0"/>
              <a:t>9 Let love be without hypocrisy. Abhor what is evil. Cling to what is good.</a:t>
            </a:r>
          </a:p>
        </p:txBody>
      </p:sp>
    </p:spTree>
    <p:extLst>
      <p:ext uri="{BB962C8B-B14F-4D97-AF65-F5344CB8AC3E}">
        <p14:creationId xmlns:p14="http://schemas.microsoft.com/office/powerpoint/2010/main" val="308725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Are you a good example?</a:t>
            </a:r>
            <a:endParaRPr lang="en-US" dirty="0"/>
          </a:p>
        </p:txBody>
      </p:sp>
      <p:sp>
        <p:nvSpPr>
          <p:cNvPr id="3" name="Content Placeholder 2"/>
          <p:cNvSpPr>
            <a:spLocks noGrp="1"/>
          </p:cNvSpPr>
          <p:nvPr>
            <p:ph idx="1"/>
          </p:nvPr>
        </p:nvSpPr>
        <p:spPr/>
        <p:txBody>
          <a:bodyPr/>
          <a:lstStyle/>
          <a:p>
            <a:endParaRPr lang="en-US" dirty="0"/>
          </a:p>
          <a:p>
            <a:r>
              <a:rPr lang="en-US" dirty="0"/>
              <a:t>Titus 2:7-8 (NKJV)</a:t>
            </a:r>
          </a:p>
          <a:p>
            <a:r>
              <a:rPr lang="en-US" dirty="0"/>
              <a:t>7 in all things showing yourself to be a pattern of good works; in doctrine showing integrity, reverence, incorruptibility, 8 sound speech that cannot be condemned, that one who is an opponent may be ashamed, having nothing evil to say of you</a:t>
            </a:r>
          </a:p>
        </p:txBody>
      </p:sp>
    </p:spTree>
    <p:extLst>
      <p:ext uri="{BB962C8B-B14F-4D97-AF65-F5344CB8AC3E}">
        <p14:creationId xmlns:p14="http://schemas.microsoft.com/office/powerpoint/2010/main" val="105391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Are you a good example?</a:t>
            </a:r>
            <a:endParaRPr lang="en-US" dirty="0"/>
          </a:p>
        </p:txBody>
      </p:sp>
      <p:sp>
        <p:nvSpPr>
          <p:cNvPr id="3" name="Content Placeholder 2"/>
          <p:cNvSpPr>
            <a:spLocks noGrp="1"/>
          </p:cNvSpPr>
          <p:nvPr>
            <p:ph idx="1"/>
          </p:nvPr>
        </p:nvSpPr>
        <p:spPr>
          <a:xfrm>
            <a:off x="628650" y="1825624"/>
            <a:ext cx="7886700" cy="5032375"/>
          </a:xfrm>
        </p:spPr>
        <p:txBody>
          <a:bodyPr>
            <a:normAutofit/>
          </a:bodyPr>
          <a:lstStyle/>
          <a:p>
            <a:endParaRPr lang="en-US" dirty="0"/>
          </a:p>
          <a:p>
            <a:r>
              <a:rPr lang="en-US" dirty="0"/>
              <a:t>Matthew 5:13-16 (NKJV)</a:t>
            </a:r>
          </a:p>
          <a:p>
            <a:r>
              <a:rPr lang="en-US" dirty="0"/>
              <a:t>13 “You are the salt of the earth; but if the salt loses its flavor, how shall it be seasoned? It is then good for nothing but to be thrown out and trampled underfoot by men. 14 “You are the light of the world. A city that is set on a hill cannot be hidden. 15 Nor do they light a lamp and put it under a basket, but on a lampstand, and it gives light to all who are in the house. 16 Let your light so shine before men, that they may see your good works and glorify your Father in heaven.</a:t>
            </a:r>
          </a:p>
        </p:txBody>
      </p:sp>
    </p:spTree>
    <p:extLst>
      <p:ext uri="{BB962C8B-B14F-4D97-AF65-F5344CB8AC3E}">
        <p14:creationId xmlns:p14="http://schemas.microsoft.com/office/powerpoint/2010/main" val="148852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Help others correct their sin/ </a:t>
            </a:r>
            <a:br>
              <a:rPr lang="en-US" dirty="0"/>
            </a:br>
            <a:r>
              <a:rPr lang="en-US" dirty="0"/>
              <a:t>do we correct our own?</a:t>
            </a:r>
          </a:p>
        </p:txBody>
      </p:sp>
      <p:sp>
        <p:nvSpPr>
          <p:cNvPr id="3" name="Content Placeholder 2"/>
          <p:cNvSpPr>
            <a:spLocks noGrp="1"/>
          </p:cNvSpPr>
          <p:nvPr>
            <p:ph idx="1"/>
          </p:nvPr>
        </p:nvSpPr>
        <p:spPr/>
        <p:txBody>
          <a:bodyPr/>
          <a:lstStyle/>
          <a:p>
            <a:endParaRPr lang="en-US" dirty="0"/>
          </a:p>
          <a:p>
            <a:r>
              <a:rPr lang="en-US" dirty="0"/>
              <a:t>Matthew 7:5 (NKJV)</a:t>
            </a:r>
          </a:p>
          <a:p>
            <a:r>
              <a:rPr lang="en-US" dirty="0"/>
              <a:t>5 Hypocrite! First remove the plank from your own eye, and then you will see clearly to remove the speck from your brother’s eye.</a:t>
            </a:r>
          </a:p>
        </p:txBody>
      </p:sp>
    </p:spTree>
    <p:extLst>
      <p:ext uri="{BB962C8B-B14F-4D97-AF65-F5344CB8AC3E}">
        <p14:creationId xmlns:p14="http://schemas.microsoft.com/office/powerpoint/2010/main" val="301745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solidFill>
              </a:rPr>
              <a:t>Help others correct their sin/ </a:t>
            </a:r>
            <a:br>
              <a:rPr lang="en-US" dirty="0">
                <a:solidFill>
                  <a:prstClr val="black"/>
                </a:solidFill>
              </a:rPr>
            </a:br>
            <a:r>
              <a:rPr lang="en-US" dirty="0">
                <a:solidFill>
                  <a:prstClr val="black"/>
                </a:solidFill>
              </a:rPr>
              <a:t>do we correct our own?</a:t>
            </a:r>
            <a:endParaRPr lang="en-US" dirty="0"/>
          </a:p>
        </p:txBody>
      </p:sp>
      <p:sp>
        <p:nvSpPr>
          <p:cNvPr id="3" name="Content Placeholder 2"/>
          <p:cNvSpPr>
            <a:spLocks noGrp="1"/>
          </p:cNvSpPr>
          <p:nvPr>
            <p:ph idx="1"/>
          </p:nvPr>
        </p:nvSpPr>
        <p:spPr/>
        <p:txBody>
          <a:bodyPr/>
          <a:lstStyle/>
          <a:p>
            <a:endParaRPr lang="en-US" dirty="0"/>
          </a:p>
          <a:p>
            <a:r>
              <a:rPr lang="en-US" dirty="0"/>
              <a:t>Numbers 30:13-14 (NKJV)</a:t>
            </a:r>
          </a:p>
          <a:p>
            <a:r>
              <a:rPr lang="en-US" dirty="0"/>
              <a:t>13 Every vow and every binding oath to afflict her soul, her husband may confirm it, or her husband may make it void. 14 Now if her husband makes no response whatever to her from day to day, then he confirms all her vows or all the agreements that bind her; he confirms them, because he made no response to her on the day that he heard them.</a:t>
            </a:r>
          </a:p>
        </p:txBody>
      </p:sp>
    </p:spTree>
    <p:extLst>
      <p:ext uri="{BB962C8B-B14F-4D97-AF65-F5344CB8AC3E}">
        <p14:creationId xmlns:p14="http://schemas.microsoft.com/office/powerpoint/2010/main" val="363890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764</TotalTime>
  <Words>211</Words>
  <Application>Microsoft Office PowerPoint</Application>
  <PresentationFormat>On-screen Show (4:3)</PresentationFormat>
  <Paragraphs>54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An Accessory To The Crime</vt:lpstr>
      <vt:lpstr>Are you a good example?</vt:lpstr>
      <vt:lpstr>Are you a good example?</vt:lpstr>
      <vt:lpstr>Are you a good example?</vt:lpstr>
      <vt:lpstr>Are you a good example?</vt:lpstr>
      <vt:lpstr>Are you a good example?</vt:lpstr>
      <vt:lpstr>Help others correct their sin/  do we correct our own?</vt:lpstr>
      <vt:lpstr>Help others correct their sin/  do we correct our own?</vt:lpstr>
      <vt:lpstr>Help others correct their sin/  do we correct our own?</vt:lpstr>
      <vt:lpstr>Help others correct their sin/  do we correct our own?</vt:lpstr>
      <vt:lpstr>Take advantage of opportunities given to us?</vt:lpstr>
      <vt:lpstr>Take advantage of opportunities given to us?</vt:lpstr>
      <vt:lpstr>Take advantage of opportunities given to us?</vt:lpstr>
      <vt:lpstr>Take advantage of opportunities given to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Auditorium</cp:lastModifiedBy>
  <cp:revision>24</cp:revision>
  <dcterms:created xsi:type="dcterms:W3CDTF">2017-05-20T18:19:43Z</dcterms:created>
  <dcterms:modified xsi:type="dcterms:W3CDTF">2017-05-21T20:01:31Z</dcterms:modified>
</cp:coreProperties>
</file>