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1" r:id="rId2"/>
    <p:sldId id="281" r:id="rId3"/>
    <p:sldId id="267" r:id="rId4"/>
    <p:sldId id="266" r:id="rId5"/>
    <p:sldId id="269" r:id="rId6"/>
    <p:sldId id="257" r:id="rId7"/>
    <p:sldId id="258" r:id="rId8"/>
    <p:sldId id="262" r:id="rId9"/>
    <p:sldId id="282" r:id="rId10"/>
    <p:sldId id="260" r:id="rId11"/>
    <p:sldId id="261" r:id="rId12"/>
    <p:sldId id="264" r:id="rId13"/>
    <p:sldId id="280" r:id="rId14"/>
    <p:sldId id="283" r:id="rId15"/>
    <p:sldId id="284" r:id="rId16"/>
    <p:sldId id="265" r:id="rId17"/>
    <p:sldId id="270" r:id="rId18"/>
    <p:sldId id="275" r:id="rId19"/>
    <p:sldId id="276" r:id="rId20"/>
    <p:sldId id="277" r:id="rId21"/>
    <p:sldId id="278" r:id="rId22"/>
    <p:sldId id="273" r:id="rId23"/>
    <p:sldId id="274" r:id="rId24"/>
    <p:sldId id="27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8" d="100"/>
          <a:sy n="68" d="100"/>
        </p:scale>
        <p:origin x="12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F9316B-AB3E-46CA-92BE-4CC8508C94ED}" type="datetimeFigureOut">
              <a:rPr lang="en-US" smtClean="0"/>
              <a:t>5/29/2016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E87C9-3F26-4730-9C3A-7CD8A256300A}" type="slidenum">
              <a:rPr lang="en-US" smtClean="0"/>
              <a:t>‹#›</a:t>
            </a:fld>
            <a:endParaRPr lang="en-US"/>
          </a:p>
        </p:txBody>
      </p:sp>
    </p:spTree>
    <p:extLst>
      <p:ext uri="{BB962C8B-B14F-4D97-AF65-F5344CB8AC3E}">
        <p14:creationId xmlns:p14="http://schemas.microsoft.com/office/powerpoint/2010/main" val="337929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E87C9-3F26-4730-9C3A-7CD8A256300A}" type="slidenum">
              <a:rPr lang="en-US" smtClean="0"/>
              <a:t>5</a:t>
            </a:fld>
            <a:endParaRPr lang="en-US"/>
          </a:p>
        </p:txBody>
      </p:sp>
    </p:spTree>
    <p:extLst>
      <p:ext uri="{BB962C8B-B14F-4D97-AF65-F5344CB8AC3E}">
        <p14:creationId xmlns:p14="http://schemas.microsoft.com/office/powerpoint/2010/main" val="410484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E87C9-3F26-4730-9C3A-7CD8A256300A}" type="slidenum">
              <a:rPr lang="en-US" smtClean="0"/>
              <a:t>19</a:t>
            </a:fld>
            <a:endParaRPr lang="en-US"/>
          </a:p>
        </p:txBody>
      </p:sp>
    </p:spTree>
    <p:extLst>
      <p:ext uri="{BB962C8B-B14F-4D97-AF65-F5344CB8AC3E}">
        <p14:creationId xmlns:p14="http://schemas.microsoft.com/office/powerpoint/2010/main" val="26644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9E87C9-3F26-4730-9C3A-7CD8A256300A}" type="slidenum">
              <a:rPr lang="en-US" smtClean="0"/>
              <a:t>21</a:t>
            </a:fld>
            <a:endParaRPr lang="en-US"/>
          </a:p>
        </p:txBody>
      </p:sp>
    </p:spTree>
    <p:extLst>
      <p:ext uri="{BB962C8B-B14F-4D97-AF65-F5344CB8AC3E}">
        <p14:creationId xmlns:p14="http://schemas.microsoft.com/office/powerpoint/2010/main" val="562264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3821F7-C83A-48CB-B7CC-DB701A786B58}" type="datetime1">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474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2CE4B1-8F66-4FDD-9330-D19D87479E02}" type="datetime1">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7366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B51812-5E09-4A26-980E-9F6132D9D131}" type="datetime1">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3130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87F0A-58FB-4F88-AE0A-E6A30A3179A1}" type="datetime1">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50866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F1C3F-FD9C-486F-B43B-769543852100}" type="datetime1">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12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A6A66-B850-4813-83C5-1277A39351F5}" type="datetime1">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9516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4A4C3A-F001-476D-80C7-B8381981AFF7}" type="datetime1">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80514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1515A1-1E0D-4218-96AD-908CCFD42C49}" type="datetime1">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205484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C5DF0F-1797-4F97-AC62-F489652ED67E}" type="datetime1">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21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62D962-C60E-432D-9C08-510ABDB990F0}" type="datetime1">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676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A383BA-F620-41DA-9C41-23F73B02237E}" type="datetime1">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53901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2B897-E817-4B07-BC58-566183530106}" type="datetime1">
              <a:rPr lang="en-US" smtClean="0"/>
              <a:t>5/29/2016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71205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1</a:t>
            </a:fld>
            <a:endParaRPr lang="en-US"/>
          </a:p>
        </p:txBody>
      </p:sp>
    </p:spTree>
    <p:extLst>
      <p:ext uri="{BB962C8B-B14F-4D97-AF65-F5344CB8AC3E}">
        <p14:creationId xmlns:p14="http://schemas.microsoft.com/office/powerpoint/2010/main" val="9633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Kicking the Habit &gt; Repent</a:t>
            </a:r>
          </a:p>
        </p:txBody>
      </p:sp>
      <p:sp>
        <p:nvSpPr>
          <p:cNvPr id="3" name="Content Placeholder 2"/>
          <p:cNvSpPr>
            <a:spLocks noGrp="1"/>
          </p:cNvSpPr>
          <p:nvPr>
            <p:ph idx="1"/>
          </p:nvPr>
        </p:nvSpPr>
        <p:spPr>
          <a:xfrm>
            <a:off x="628650" y="1825624"/>
            <a:ext cx="7886700" cy="4803775"/>
          </a:xfrm>
        </p:spPr>
        <p:txBody>
          <a:bodyPr>
            <a:normAutofit/>
          </a:bodyPr>
          <a:lstStyle/>
          <a:p>
            <a:r>
              <a:rPr lang="en-US" dirty="0" smtClean="0"/>
              <a:t>#4: </a:t>
            </a:r>
            <a:r>
              <a:rPr lang="en-US" dirty="0"/>
              <a:t>Replace Evil with Good</a:t>
            </a:r>
          </a:p>
          <a:p>
            <a:r>
              <a:rPr lang="en-US" dirty="0"/>
              <a:t>Biblical change is not just turning away from sin; it is turning toward righteousness. </a:t>
            </a:r>
            <a:r>
              <a:rPr lang="en-US" dirty="0" smtClean="0"/>
              <a:t>(see Eph. 4)</a:t>
            </a:r>
          </a:p>
          <a:p>
            <a:endParaRPr lang="en-US" dirty="0"/>
          </a:p>
          <a:p>
            <a:endParaRPr lang="en-US" dirty="0" smtClean="0"/>
          </a:p>
          <a:p>
            <a:endParaRPr lang="en-US" dirty="0"/>
          </a:p>
          <a:p>
            <a:endParaRPr lang="en-US" dirty="0" smtClean="0"/>
          </a:p>
          <a:p>
            <a:endParaRPr lang="en-US" sz="3600" b="1" dirty="0"/>
          </a:p>
          <a:p>
            <a:r>
              <a:rPr lang="en-US" b="1" dirty="0" smtClean="0"/>
              <a:t>Good habits replace sinful ones!</a:t>
            </a:r>
          </a:p>
        </p:txBody>
      </p:sp>
      <p:sp>
        <p:nvSpPr>
          <p:cNvPr id="7" name="Rectangle 6"/>
          <p:cNvSpPr/>
          <p:nvPr/>
        </p:nvSpPr>
        <p:spPr>
          <a:xfrm>
            <a:off x="533400" y="3276600"/>
            <a:ext cx="8077200" cy="2514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prstClr val="black"/>
                </a:solidFill>
                <a:latin typeface="Times New Roman" panose="02020603050405020304" pitchFamily="18" charset="0"/>
                <a:cs typeface="Times New Roman" panose="02020603050405020304" pitchFamily="18" charset="0"/>
              </a:rPr>
              <a:t>25 Therefore, laying aside falsehood, speak truth each one of you with his neighbor, for we are members of one another</a:t>
            </a:r>
            <a:r>
              <a:rPr lang="en-US" sz="2400" dirty="0" smtClean="0">
                <a:solidFill>
                  <a:prstClr val="black"/>
                </a:solidFill>
                <a:latin typeface="Times New Roman" panose="02020603050405020304" pitchFamily="18" charset="0"/>
                <a:cs typeface="Times New Roman" panose="02020603050405020304" pitchFamily="18" charset="0"/>
              </a:rPr>
              <a:t>.</a:t>
            </a:r>
          </a:p>
          <a:p>
            <a:pPr marL="228600"/>
            <a:r>
              <a:rPr lang="en-US" sz="2400" dirty="0">
                <a:solidFill>
                  <a:prstClr val="black"/>
                </a:solidFill>
                <a:latin typeface="Times New Roman" panose="02020603050405020304" pitchFamily="18" charset="0"/>
                <a:cs typeface="Times New Roman" panose="02020603050405020304" pitchFamily="18" charset="0"/>
              </a:rPr>
              <a:t>28 He who steals must steal no longer; but rather he must labor, performing with his own hands what is good</a:t>
            </a:r>
            <a:r>
              <a:rPr lang="en-US" sz="2400" dirty="0" smtClean="0">
                <a:solidFill>
                  <a:prstClr val="black"/>
                </a:solidFill>
                <a:latin typeface="Times New Roman" panose="02020603050405020304" pitchFamily="18" charset="0"/>
                <a:cs typeface="Times New Roman" panose="02020603050405020304" pitchFamily="18" charset="0"/>
              </a:rPr>
              <a:t>,</a:t>
            </a:r>
          </a:p>
          <a:p>
            <a:pPr marL="228600"/>
            <a:r>
              <a:rPr lang="en-US" sz="2400" dirty="0">
                <a:solidFill>
                  <a:prstClr val="black"/>
                </a:solidFill>
                <a:latin typeface="Times New Roman" panose="02020603050405020304" pitchFamily="18" charset="0"/>
                <a:cs typeface="Times New Roman" panose="02020603050405020304" pitchFamily="18" charset="0"/>
              </a:rPr>
              <a:t>29 Let </a:t>
            </a:r>
            <a:r>
              <a:rPr lang="en-US" sz="2400" dirty="0" smtClean="0">
                <a:solidFill>
                  <a:prstClr val="black"/>
                </a:solidFill>
                <a:latin typeface="Times New Roman" panose="02020603050405020304" pitchFamily="18" charset="0"/>
                <a:cs typeface="Times New Roman" panose="02020603050405020304" pitchFamily="18" charset="0"/>
              </a:rPr>
              <a:t>no unwholesome </a:t>
            </a:r>
            <a:r>
              <a:rPr lang="en-US" sz="2400" dirty="0">
                <a:solidFill>
                  <a:prstClr val="black"/>
                </a:solidFill>
                <a:latin typeface="Times New Roman" panose="02020603050405020304" pitchFamily="18" charset="0"/>
                <a:cs typeface="Times New Roman" panose="02020603050405020304" pitchFamily="18" charset="0"/>
              </a:rPr>
              <a:t>word proceed from your mouth, but only such a word as is good for </a:t>
            </a:r>
            <a:r>
              <a:rPr lang="en-US" sz="2400" dirty="0" smtClean="0">
                <a:solidFill>
                  <a:prstClr val="black"/>
                </a:solidFill>
                <a:latin typeface="Times New Roman" panose="02020603050405020304" pitchFamily="18" charset="0"/>
                <a:cs typeface="Times New Roman" panose="02020603050405020304" pitchFamily="18" charset="0"/>
              </a:rPr>
              <a:t>edification</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2131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6" name="Rectangle 5"/>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Kicking the </a:t>
            </a:r>
            <a:r>
              <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Habit &gt; Tackle the Trigger</a:t>
            </a:r>
          </a:p>
        </p:txBody>
      </p:sp>
      <p:sp>
        <p:nvSpPr>
          <p:cNvPr id="3" name="Content Placeholder 2"/>
          <p:cNvSpPr>
            <a:spLocks noGrp="1"/>
          </p:cNvSpPr>
          <p:nvPr>
            <p:ph idx="1"/>
          </p:nvPr>
        </p:nvSpPr>
        <p:spPr>
          <a:xfrm>
            <a:off x="628650" y="1825624"/>
            <a:ext cx="7886700" cy="4727575"/>
          </a:xfrm>
        </p:spPr>
        <p:txBody>
          <a:bodyPr>
            <a:noAutofit/>
          </a:bodyPr>
          <a:lstStyle/>
          <a:p>
            <a:r>
              <a:rPr lang="en-US" dirty="0" smtClean="0"/>
              <a:t>#5: </a:t>
            </a:r>
            <a:r>
              <a:rPr lang="en-US" dirty="0"/>
              <a:t>Make Bad Habits Impossible</a:t>
            </a:r>
          </a:p>
          <a:p>
            <a:r>
              <a:rPr lang="en-US" dirty="0" smtClean="0"/>
              <a:t>You </a:t>
            </a:r>
            <a:r>
              <a:rPr lang="en-US" dirty="0"/>
              <a:t>may </a:t>
            </a:r>
            <a:r>
              <a:rPr lang="en-US" dirty="0" smtClean="0"/>
              <a:t>fail because </a:t>
            </a:r>
            <a:r>
              <a:rPr lang="en-US" dirty="0"/>
              <a:t>sin is so accessible! </a:t>
            </a:r>
            <a:endParaRPr lang="en-US" dirty="0" smtClean="0"/>
          </a:p>
          <a:p>
            <a:endParaRPr lang="en-US" dirty="0" smtClean="0"/>
          </a:p>
          <a:p>
            <a:pPr marL="0" indent="0">
              <a:buNone/>
            </a:pPr>
            <a:endParaRPr lang="en-US" sz="5400" dirty="0" smtClean="0"/>
          </a:p>
          <a:p>
            <a:r>
              <a:rPr lang="en-US" dirty="0" smtClean="0"/>
              <a:t>Look </a:t>
            </a:r>
            <a:r>
              <a:rPr lang="en-US" dirty="0"/>
              <a:t>for ways to make sinning </a:t>
            </a:r>
            <a:r>
              <a:rPr lang="en-US" dirty="0" smtClean="0"/>
              <a:t>inconvenient.</a:t>
            </a:r>
            <a:endParaRPr lang="en-US" dirty="0"/>
          </a:p>
        </p:txBody>
      </p:sp>
      <p:sp>
        <p:nvSpPr>
          <p:cNvPr id="8" name="Rectangle 7"/>
          <p:cNvSpPr/>
          <p:nvPr/>
        </p:nvSpPr>
        <p:spPr>
          <a:xfrm>
            <a:off x="533400" y="2817812"/>
            <a:ext cx="8077200" cy="12954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Matthew 5:29 </a:t>
            </a:r>
            <a:r>
              <a:rPr lang="en-US" sz="2400" dirty="0">
                <a:solidFill>
                  <a:prstClr val="black"/>
                </a:solidFill>
                <a:latin typeface="Times New Roman" panose="02020603050405020304" pitchFamily="18" charset="0"/>
                <a:cs typeface="Times New Roman" panose="02020603050405020304" pitchFamily="18" charset="0"/>
              </a:rPr>
              <a:t>If your right </a:t>
            </a:r>
            <a:r>
              <a:rPr lang="en-US" sz="2400" u="sng" dirty="0">
                <a:solidFill>
                  <a:prstClr val="black"/>
                </a:solidFill>
                <a:latin typeface="Times New Roman" panose="02020603050405020304" pitchFamily="18" charset="0"/>
                <a:cs typeface="Times New Roman" panose="02020603050405020304" pitchFamily="18" charset="0"/>
              </a:rPr>
              <a:t>eye</a:t>
            </a:r>
            <a:r>
              <a:rPr lang="en-US" sz="2400" dirty="0">
                <a:solidFill>
                  <a:prstClr val="black"/>
                </a:solidFill>
                <a:latin typeface="Times New Roman" panose="02020603050405020304" pitchFamily="18" charset="0"/>
                <a:cs typeface="Times New Roman" panose="02020603050405020304" pitchFamily="18" charset="0"/>
              </a:rPr>
              <a:t> makes </a:t>
            </a:r>
            <a:r>
              <a:rPr lang="en-US" sz="2400" dirty="0" smtClean="0">
                <a:solidFill>
                  <a:prstClr val="black"/>
                </a:solidFill>
                <a:latin typeface="Times New Roman" panose="02020603050405020304" pitchFamily="18" charset="0"/>
                <a:cs typeface="Times New Roman" panose="02020603050405020304" pitchFamily="18" charset="0"/>
              </a:rPr>
              <a:t>you stumble</a:t>
            </a:r>
            <a:r>
              <a:rPr lang="en-US" sz="2400" dirty="0">
                <a:solidFill>
                  <a:prstClr val="black"/>
                </a:solidFill>
                <a:latin typeface="Times New Roman" panose="02020603050405020304" pitchFamily="18" charset="0"/>
                <a:cs typeface="Times New Roman" panose="02020603050405020304" pitchFamily="18" charset="0"/>
              </a:rPr>
              <a:t>, tear it out and throw it from </a:t>
            </a:r>
            <a:r>
              <a:rPr lang="en-US" sz="2400" dirty="0" smtClean="0">
                <a:solidFill>
                  <a:prstClr val="black"/>
                </a:solidFill>
                <a:latin typeface="Times New Roman" panose="02020603050405020304" pitchFamily="18" charset="0"/>
                <a:cs typeface="Times New Roman" panose="02020603050405020304" pitchFamily="18" charset="0"/>
              </a:rPr>
              <a:t>you, 30 </a:t>
            </a:r>
            <a:r>
              <a:rPr lang="en-US" sz="2400" dirty="0">
                <a:solidFill>
                  <a:prstClr val="black"/>
                </a:solidFill>
                <a:latin typeface="Times New Roman" panose="02020603050405020304" pitchFamily="18" charset="0"/>
                <a:cs typeface="Times New Roman" panose="02020603050405020304" pitchFamily="18" charset="0"/>
              </a:rPr>
              <a:t>If your right hand makes </a:t>
            </a:r>
            <a:r>
              <a:rPr lang="en-US" sz="2400" dirty="0" smtClean="0">
                <a:solidFill>
                  <a:prstClr val="black"/>
                </a:solidFill>
                <a:latin typeface="Times New Roman" panose="02020603050405020304" pitchFamily="18" charset="0"/>
                <a:cs typeface="Times New Roman" panose="02020603050405020304" pitchFamily="18" charset="0"/>
              </a:rPr>
              <a:t>you stumble</a:t>
            </a:r>
            <a:r>
              <a:rPr lang="en-US" sz="2400" dirty="0">
                <a:solidFill>
                  <a:prstClr val="black"/>
                </a:solidFill>
                <a:latin typeface="Times New Roman" panose="02020603050405020304" pitchFamily="18" charset="0"/>
                <a:cs typeface="Times New Roman" panose="02020603050405020304" pitchFamily="18" charset="0"/>
              </a:rPr>
              <a:t>, cut it off and throw it from you; </a:t>
            </a:r>
          </a:p>
        </p:txBody>
      </p:sp>
      <p:sp>
        <p:nvSpPr>
          <p:cNvPr id="9" name="Rectangle 8"/>
          <p:cNvSpPr/>
          <p:nvPr/>
        </p:nvSpPr>
        <p:spPr>
          <a:xfrm>
            <a:off x="533400" y="4685506"/>
            <a:ext cx="8077200" cy="16002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Acts 19:18 </a:t>
            </a:r>
            <a:r>
              <a:rPr lang="en-US" sz="2400" dirty="0">
                <a:solidFill>
                  <a:prstClr val="black"/>
                </a:solidFill>
                <a:latin typeface="Times New Roman" panose="02020603050405020304" pitchFamily="18" charset="0"/>
                <a:cs typeface="Times New Roman" panose="02020603050405020304" pitchFamily="18" charset="0"/>
              </a:rPr>
              <a:t>Many also of those who had believed kept coming, confessing and disclosing their practices. 19 And many of those who practiced magic brought their books together and began burning them in the sight of everyone;</a:t>
            </a:r>
          </a:p>
        </p:txBody>
      </p:sp>
      <p:sp>
        <p:nvSpPr>
          <p:cNvPr id="2" name="Slide Number Placeholder 1"/>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12460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Kicking the </a:t>
            </a:r>
            <a:r>
              <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Habit &gt; Focus on Today</a:t>
            </a:r>
          </a:p>
        </p:txBody>
      </p:sp>
      <p:sp>
        <p:nvSpPr>
          <p:cNvPr id="3" name="Content Placeholder 2"/>
          <p:cNvSpPr>
            <a:spLocks noGrp="1"/>
          </p:cNvSpPr>
          <p:nvPr>
            <p:ph idx="1"/>
          </p:nvPr>
        </p:nvSpPr>
        <p:spPr/>
        <p:txBody>
          <a:bodyPr/>
          <a:lstStyle/>
          <a:p>
            <a:r>
              <a:rPr lang="en-US" dirty="0" smtClean="0"/>
              <a:t>#6: </a:t>
            </a:r>
            <a:r>
              <a:rPr lang="en-US" dirty="0"/>
              <a:t>Take One Day at a </a:t>
            </a:r>
            <a:r>
              <a:rPr lang="en-US" dirty="0" smtClean="0"/>
              <a:t>Time</a:t>
            </a:r>
          </a:p>
          <a:p>
            <a:endParaRPr lang="en-US" dirty="0"/>
          </a:p>
          <a:p>
            <a:endParaRPr lang="en-US" dirty="0"/>
          </a:p>
          <a:p>
            <a:endParaRPr lang="en-US" dirty="0" smtClean="0"/>
          </a:p>
          <a:p>
            <a:endParaRPr lang="en-US" sz="1200" dirty="0"/>
          </a:p>
          <a:p>
            <a:r>
              <a:rPr lang="en-US" dirty="0"/>
              <a:t>“What do I need to do to get thru today?”</a:t>
            </a:r>
          </a:p>
          <a:p>
            <a:r>
              <a:rPr lang="en-US" dirty="0" smtClean="0"/>
              <a:t>Don't </a:t>
            </a:r>
            <a:r>
              <a:rPr lang="en-US" dirty="0"/>
              <a:t>despair! Don’t think about how hard it will be to break the habit, but rather take one day at a time. Don't worry about tomorrow. </a:t>
            </a:r>
          </a:p>
        </p:txBody>
      </p:sp>
      <p:sp>
        <p:nvSpPr>
          <p:cNvPr id="7" name="Rectangle 6"/>
          <p:cNvSpPr/>
          <p:nvPr/>
        </p:nvSpPr>
        <p:spPr>
          <a:xfrm>
            <a:off x="533400" y="2438400"/>
            <a:ext cx="8077200" cy="148986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prstClr val="black"/>
                </a:solidFill>
                <a:latin typeface="Times New Roman" panose="02020603050405020304" pitchFamily="18" charset="0"/>
                <a:cs typeface="Times New Roman" panose="02020603050405020304" pitchFamily="18" charset="0"/>
              </a:rPr>
              <a:t>Matthew </a:t>
            </a:r>
            <a:r>
              <a:rPr lang="en-US" sz="2400" dirty="0" smtClean="0">
                <a:solidFill>
                  <a:prstClr val="black"/>
                </a:solidFill>
                <a:latin typeface="Times New Roman" panose="02020603050405020304" pitchFamily="18" charset="0"/>
                <a:cs typeface="Times New Roman" panose="02020603050405020304" pitchFamily="18" charset="0"/>
              </a:rPr>
              <a:t>6:34 </a:t>
            </a:r>
            <a:r>
              <a:rPr lang="en-US" sz="2400" dirty="0">
                <a:solidFill>
                  <a:prstClr val="black"/>
                </a:solidFill>
                <a:latin typeface="Times New Roman" panose="02020603050405020304" pitchFamily="18" charset="0"/>
                <a:cs typeface="Times New Roman" panose="02020603050405020304" pitchFamily="18" charset="0"/>
              </a:rPr>
              <a:t>“So do not </a:t>
            </a:r>
            <a:r>
              <a:rPr lang="en-US" sz="2400" u="sng" dirty="0">
                <a:solidFill>
                  <a:prstClr val="black"/>
                </a:solidFill>
                <a:latin typeface="Times New Roman" panose="02020603050405020304" pitchFamily="18" charset="0"/>
                <a:cs typeface="Times New Roman" panose="02020603050405020304" pitchFamily="18" charset="0"/>
              </a:rPr>
              <a:t>worry</a:t>
            </a:r>
            <a:r>
              <a:rPr lang="en-US" sz="2400" dirty="0">
                <a:solidFill>
                  <a:prstClr val="black"/>
                </a:solidFill>
                <a:latin typeface="Times New Roman" panose="02020603050405020304" pitchFamily="18" charset="0"/>
                <a:cs typeface="Times New Roman" panose="02020603050405020304" pitchFamily="18" charset="0"/>
              </a:rPr>
              <a:t> about tomorrow; for tomorrow will </a:t>
            </a:r>
            <a:r>
              <a:rPr lang="en-US" sz="2400" dirty="0" smtClean="0">
                <a:solidFill>
                  <a:prstClr val="black"/>
                </a:solidFill>
                <a:latin typeface="Times New Roman" panose="02020603050405020304" pitchFamily="18" charset="0"/>
                <a:cs typeface="Times New Roman" panose="02020603050405020304" pitchFamily="18" charset="0"/>
              </a:rPr>
              <a:t>care </a:t>
            </a:r>
            <a:r>
              <a:rPr lang="en-US" sz="2400" dirty="0">
                <a:solidFill>
                  <a:prstClr val="black"/>
                </a:solidFill>
                <a:latin typeface="Times New Roman" panose="02020603050405020304" pitchFamily="18" charset="0"/>
                <a:cs typeface="Times New Roman" panose="02020603050405020304" pitchFamily="18" charset="0"/>
              </a:rPr>
              <a:t>for itself. </a:t>
            </a:r>
            <a:r>
              <a:rPr lang="en-US" sz="2400" dirty="0" smtClean="0">
                <a:solidFill>
                  <a:prstClr val="black"/>
                </a:solidFill>
                <a:latin typeface="Times New Roman" panose="02020603050405020304" pitchFamily="18" charset="0"/>
                <a:cs typeface="Times New Roman" panose="02020603050405020304" pitchFamily="18" charset="0"/>
              </a:rPr>
              <a:t>Each </a:t>
            </a:r>
            <a:r>
              <a:rPr lang="en-US" sz="2400" dirty="0">
                <a:solidFill>
                  <a:prstClr val="black"/>
                </a:solidFill>
                <a:latin typeface="Times New Roman" panose="02020603050405020304" pitchFamily="18" charset="0"/>
                <a:cs typeface="Times New Roman" panose="02020603050405020304" pitchFamily="18" charset="0"/>
              </a:rPr>
              <a:t>day has enough trouble of its own.</a:t>
            </a:r>
          </a:p>
        </p:txBody>
      </p:sp>
      <p:sp>
        <p:nvSpPr>
          <p:cNvPr id="2" name="Slide Number Placeholder 1"/>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91126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Bad Habits &amp; Good Intentions</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p:txBody>
          <a:bodyPr>
            <a:normAutofit/>
          </a:bodyPr>
          <a:lstStyle/>
          <a:p>
            <a:r>
              <a:rPr lang="en-US" dirty="0" smtClean="0"/>
              <a:t>Both seen in Matthew 21</a:t>
            </a:r>
          </a:p>
          <a:p>
            <a:endParaRPr lang="en-US" dirty="0"/>
          </a:p>
          <a:p>
            <a:endParaRPr lang="en-US" dirty="0" smtClean="0"/>
          </a:p>
          <a:p>
            <a:endParaRPr lang="en-US" dirty="0"/>
          </a:p>
          <a:p>
            <a:endParaRPr lang="en-US" dirty="0" smtClean="0"/>
          </a:p>
          <a:p>
            <a:endParaRPr lang="en-US" sz="8000" dirty="0"/>
          </a:p>
          <a:p>
            <a:r>
              <a:rPr lang="en-US" dirty="0" smtClean="0"/>
              <a:t>Good intentions can be no better than bad habits!</a:t>
            </a:r>
            <a:endParaRPr lang="en-US" dirty="0"/>
          </a:p>
        </p:txBody>
      </p:sp>
      <p:sp>
        <p:nvSpPr>
          <p:cNvPr id="7" name="Rectangle 6"/>
          <p:cNvSpPr/>
          <p:nvPr/>
        </p:nvSpPr>
        <p:spPr>
          <a:xfrm>
            <a:off x="533400" y="2435225"/>
            <a:ext cx="8077200" cy="305117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prstClr val="black"/>
                </a:solidFill>
                <a:latin typeface="Times New Roman" panose="02020603050405020304" pitchFamily="18" charset="0"/>
                <a:cs typeface="Times New Roman" panose="02020603050405020304" pitchFamily="18" charset="0"/>
              </a:rPr>
              <a:t>Matthew </a:t>
            </a:r>
            <a:r>
              <a:rPr lang="en-US" sz="2400" dirty="0" smtClean="0">
                <a:solidFill>
                  <a:prstClr val="black"/>
                </a:solidFill>
                <a:latin typeface="Times New Roman" panose="02020603050405020304" pitchFamily="18" charset="0"/>
                <a:cs typeface="Times New Roman" panose="02020603050405020304" pitchFamily="18" charset="0"/>
              </a:rPr>
              <a:t>21:28 (Jesus speaking in a parable) </a:t>
            </a:r>
            <a:r>
              <a:rPr lang="en-US" sz="2400" dirty="0">
                <a:solidFill>
                  <a:prstClr val="black"/>
                </a:solidFill>
                <a:latin typeface="Times New Roman" panose="02020603050405020304" pitchFamily="18" charset="0"/>
                <a:cs typeface="Times New Roman" panose="02020603050405020304" pitchFamily="18" charset="0"/>
              </a:rPr>
              <a:t>“But what do you think? A man had two </a:t>
            </a:r>
            <a:r>
              <a:rPr lang="en-US" sz="2400" dirty="0" smtClean="0">
                <a:solidFill>
                  <a:prstClr val="black"/>
                </a:solidFill>
                <a:latin typeface="Times New Roman" panose="02020603050405020304" pitchFamily="18" charset="0"/>
                <a:cs typeface="Times New Roman" panose="02020603050405020304" pitchFamily="18" charset="0"/>
              </a:rPr>
              <a:t>sons</a:t>
            </a:r>
            <a:r>
              <a:rPr lang="en-US" sz="2400" dirty="0">
                <a:solidFill>
                  <a:prstClr val="black"/>
                </a:solidFill>
                <a:latin typeface="Times New Roman" panose="02020603050405020304" pitchFamily="18" charset="0"/>
                <a:cs typeface="Times New Roman" panose="02020603050405020304" pitchFamily="18" charset="0"/>
              </a:rPr>
              <a:t>, and he came to the first and said, </a:t>
            </a:r>
            <a:r>
              <a:rPr lang="en-US" sz="2400" dirty="0" smtClean="0">
                <a:solidFill>
                  <a:prstClr val="black"/>
                </a:solidFill>
                <a:latin typeface="Times New Roman" panose="02020603050405020304" pitchFamily="18" charset="0"/>
                <a:cs typeface="Times New Roman" panose="02020603050405020304" pitchFamily="18" charset="0"/>
              </a:rPr>
              <a:t>‘Son</a:t>
            </a:r>
            <a:r>
              <a:rPr lang="en-US" sz="2400" dirty="0">
                <a:solidFill>
                  <a:prstClr val="black"/>
                </a:solidFill>
                <a:latin typeface="Times New Roman" panose="02020603050405020304" pitchFamily="18" charset="0"/>
                <a:cs typeface="Times New Roman" panose="02020603050405020304" pitchFamily="18" charset="0"/>
              </a:rPr>
              <a:t>, go work today in the vineyard.’ 29 And he answered, ‘I will not’; but afterward he regretted it and went. 30 The man came to the second and said the same thing; and he answered, ‘I will, sir’; but he did not go. 31 Which of the two did the will of his father?” They </a:t>
            </a:r>
            <a:r>
              <a:rPr lang="en-US" sz="2400" dirty="0" smtClean="0">
                <a:solidFill>
                  <a:prstClr val="black"/>
                </a:solidFill>
                <a:latin typeface="Times New Roman" panose="02020603050405020304" pitchFamily="18" charset="0"/>
                <a:cs typeface="Times New Roman" panose="02020603050405020304" pitchFamily="18" charset="0"/>
              </a:rPr>
              <a:t>said</a:t>
            </a:r>
            <a:r>
              <a:rPr lang="en-US" sz="2400" dirty="0">
                <a:solidFill>
                  <a:prstClr val="black"/>
                </a:solidFill>
                <a:latin typeface="Times New Roman" panose="02020603050405020304" pitchFamily="18" charset="0"/>
                <a:cs typeface="Times New Roman" panose="02020603050405020304" pitchFamily="18" charset="0"/>
              </a:rPr>
              <a:t>, “The first</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14885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8" name="Rectangle 7"/>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But what are good intentions?</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10" name="Rectangle 9"/>
          <p:cNvSpPr/>
          <p:nvPr/>
        </p:nvSpPr>
        <p:spPr>
          <a:xfrm>
            <a:off x="519117" y="2100444"/>
            <a:ext cx="8077200" cy="282098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Acts 26:10 </a:t>
            </a:r>
            <a:r>
              <a:rPr lang="en-US" sz="2400" dirty="0">
                <a:solidFill>
                  <a:prstClr val="black"/>
                </a:solidFill>
                <a:latin typeface="Times New Roman" panose="02020603050405020304" pitchFamily="18" charset="0"/>
                <a:cs typeface="Times New Roman" panose="02020603050405020304" pitchFamily="18" charset="0"/>
              </a:rPr>
              <a:t>And this is </a:t>
            </a:r>
            <a:r>
              <a:rPr lang="en-US" sz="2400" dirty="0" smtClean="0">
                <a:solidFill>
                  <a:prstClr val="black"/>
                </a:solidFill>
                <a:latin typeface="Times New Roman" panose="02020603050405020304" pitchFamily="18" charset="0"/>
                <a:cs typeface="Times New Roman" panose="02020603050405020304" pitchFamily="18" charset="0"/>
              </a:rPr>
              <a:t>just </a:t>
            </a:r>
            <a:r>
              <a:rPr lang="en-US" sz="2400" dirty="0">
                <a:solidFill>
                  <a:prstClr val="black"/>
                </a:solidFill>
                <a:latin typeface="Times New Roman" panose="02020603050405020304" pitchFamily="18" charset="0"/>
                <a:cs typeface="Times New Roman" panose="02020603050405020304" pitchFamily="18" charset="0"/>
              </a:rPr>
              <a:t>what I did in Jerusalem; not only did I lock up many of the </a:t>
            </a:r>
            <a:r>
              <a:rPr lang="en-US" sz="2400" dirty="0" smtClean="0">
                <a:solidFill>
                  <a:prstClr val="black"/>
                </a:solidFill>
                <a:latin typeface="Times New Roman" panose="02020603050405020304" pitchFamily="18" charset="0"/>
                <a:cs typeface="Times New Roman" panose="02020603050405020304" pitchFamily="18" charset="0"/>
              </a:rPr>
              <a:t>saints </a:t>
            </a:r>
            <a:r>
              <a:rPr lang="en-US" sz="2400" dirty="0">
                <a:solidFill>
                  <a:prstClr val="black"/>
                </a:solidFill>
                <a:latin typeface="Times New Roman" panose="02020603050405020304" pitchFamily="18" charset="0"/>
                <a:cs typeface="Times New Roman" panose="02020603050405020304" pitchFamily="18" charset="0"/>
              </a:rPr>
              <a:t>in prisons, having received authority from the chief priests, but also when they were being put to death I cast my vote against them. 11 And as I punished them often in all the synagogues, I tried to force them to blaspheme; and being furiously enraged at them, I kept pursuing them even to </a:t>
            </a:r>
            <a:r>
              <a:rPr lang="en-US" sz="2400" dirty="0" smtClean="0">
                <a:solidFill>
                  <a:prstClr val="black"/>
                </a:solidFill>
                <a:latin typeface="Times New Roman" panose="02020603050405020304" pitchFamily="18" charset="0"/>
                <a:cs typeface="Times New Roman" panose="02020603050405020304" pitchFamily="18" charset="0"/>
              </a:rPr>
              <a:t>foreign </a:t>
            </a:r>
            <a:r>
              <a:rPr lang="en-US" sz="2400" dirty="0">
                <a:solidFill>
                  <a:prstClr val="black"/>
                </a:solidFill>
                <a:latin typeface="Times New Roman" panose="02020603050405020304" pitchFamily="18" charset="0"/>
                <a:cs typeface="Times New Roman" panose="02020603050405020304" pitchFamily="18" charset="0"/>
              </a:rPr>
              <a:t>cities.</a:t>
            </a:r>
          </a:p>
        </p:txBody>
      </p:sp>
      <p:sp>
        <p:nvSpPr>
          <p:cNvPr id="3" name="Content Placeholder 2"/>
          <p:cNvSpPr>
            <a:spLocks noGrp="1"/>
          </p:cNvSpPr>
          <p:nvPr>
            <p:ph idx="1"/>
          </p:nvPr>
        </p:nvSpPr>
        <p:spPr>
          <a:xfrm>
            <a:off x="519117" y="5178424"/>
            <a:ext cx="7886700" cy="1374776"/>
          </a:xfrm>
        </p:spPr>
        <p:txBody>
          <a:bodyPr>
            <a:normAutofit/>
          </a:bodyPr>
          <a:lstStyle/>
          <a:p>
            <a:r>
              <a:rPr lang="en-US" sz="3200" dirty="0" smtClean="0"/>
              <a:t>Paul said he did a lot of terrible things…</a:t>
            </a:r>
            <a:endParaRPr lang="en-US" sz="3200" dirty="0"/>
          </a:p>
        </p:txBody>
      </p:sp>
      <p:sp>
        <p:nvSpPr>
          <p:cNvPr id="2" name="Slide Number Placeholder 1"/>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14036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8" name="Rectangle 7"/>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But what are good intentions?</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519117" y="2132012"/>
            <a:ext cx="7886700" cy="4421188"/>
          </a:xfrm>
        </p:spPr>
        <p:txBody>
          <a:bodyPr>
            <a:normAutofit/>
          </a:bodyPr>
          <a:lstStyle/>
          <a:p>
            <a:r>
              <a:rPr lang="en-US" sz="3200" dirty="0" smtClean="0"/>
              <a:t>But his intentions were good!</a:t>
            </a:r>
          </a:p>
          <a:p>
            <a:endParaRPr lang="en-US" sz="3200" dirty="0"/>
          </a:p>
          <a:p>
            <a:endParaRPr lang="en-US" sz="3200" dirty="0" smtClean="0"/>
          </a:p>
          <a:p>
            <a:endParaRPr lang="en-US" sz="2000" dirty="0"/>
          </a:p>
          <a:p>
            <a:r>
              <a:rPr lang="en-US" sz="3200" dirty="0" smtClean="0"/>
              <a:t>Good intentions can be a misunderstanding!</a:t>
            </a:r>
            <a:endParaRPr lang="en-US" sz="3200" dirty="0"/>
          </a:p>
        </p:txBody>
      </p:sp>
      <p:sp>
        <p:nvSpPr>
          <p:cNvPr id="13" name="Rectangle 12"/>
          <p:cNvSpPr/>
          <p:nvPr/>
        </p:nvSpPr>
        <p:spPr>
          <a:xfrm>
            <a:off x="519117" y="2667000"/>
            <a:ext cx="8077200" cy="1447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Acts 23:1 Paul</a:t>
            </a:r>
            <a:r>
              <a:rPr lang="en-US" sz="2400" dirty="0">
                <a:solidFill>
                  <a:prstClr val="black"/>
                </a:solidFill>
                <a:latin typeface="Times New Roman" panose="02020603050405020304" pitchFamily="18" charset="0"/>
                <a:cs typeface="Times New Roman" panose="02020603050405020304" pitchFamily="18" charset="0"/>
              </a:rPr>
              <a:t>, looking intently at the </a:t>
            </a:r>
            <a:r>
              <a:rPr lang="en-US" sz="2400" dirty="0" smtClean="0">
                <a:solidFill>
                  <a:prstClr val="black"/>
                </a:solidFill>
                <a:latin typeface="Times New Roman" panose="02020603050405020304" pitchFamily="18" charset="0"/>
                <a:cs typeface="Times New Roman" panose="02020603050405020304" pitchFamily="18" charset="0"/>
              </a:rPr>
              <a:t>Council</a:t>
            </a:r>
            <a:r>
              <a:rPr lang="en-US" sz="2400" dirty="0">
                <a:solidFill>
                  <a:prstClr val="black"/>
                </a:solidFill>
                <a:latin typeface="Times New Roman" panose="02020603050405020304" pitchFamily="18" charset="0"/>
                <a:cs typeface="Times New Roman" panose="02020603050405020304" pitchFamily="18" charset="0"/>
              </a:rPr>
              <a:t>, said, “Brethren, I have </a:t>
            </a:r>
            <a:r>
              <a:rPr lang="en-US" sz="2400" dirty="0" smtClean="0">
                <a:solidFill>
                  <a:prstClr val="black"/>
                </a:solidFill>
                <a:latin typeface="Times New Roman" panose="02020603050405020304" pitchFamily="18" charset="0"/>
                <a:cs typeface="Times New Roman" panose="02020603050405020304" pitchFamily="18" charset="0"/>
              </a:rPr>
              <a:t>lived </a:t>
            </a:r>
            <a:r>
              <a:rPr lang="en-US" sz="2400" dirty="0">
                <a:solidFill>
                  <a:prstClr val="black"/>
                </a:solidFill>
                <a:latin typeface="Times New Roman" panose="02020603050405020304" pitchFamily="18" charset="0"/>
                <a:cs typeface="Times New Roman" panose="02020603050405020304" pitchFamily="18" charset="0"/>
              </a:rPr>
              <a:t>my life with a perfectly good conscience before God up to this day.” </a:t>
            </a:r>
          </a:p>
        </p:txBody>
      </p:sp>
      <p:sp>
        <p:nvSpPr>
          <p:cNvPr id="2" name="Slide Number Placeholder 1"/>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192846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8" name="Rectangle 7"/>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But what are good intentions?</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10" name="Rectangle 9"/>
          <p:cNvSpPr/>
          <p:nvPr/>
        </p:nvSpPr>
        <p:spPr>
          <a:xfrm>
            <a:off x="533400" y="1903412"/>
            <a:ext cx="8077200" cy="305117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800" dirty="0" smtClean="0">
                <a:solidFill>
                  <a:prstClr val="black"/>
                </a:solidFill>
                <a:latin typeface="Times New Roman" panose="02020603050405020304" pitchFamily="18" charset="0"/>
                <a:cs typeface="Times New Roman" panose="02020603050405020304" pitchFamily="18" charset="0"/>
              </a:rPr>
              <a:t>Proverbs 16:1-3 The </a:t>
            </a:r>
            <a:r>
              <a:rPr lang="en-US" sz="2800" dirty="0">
                <a:solidFill>
                  <a:prstClr val="black"/>
                </a:solidFill>
                <a:latin typeface="Times New Roman" panose="02020603050405020304" pitchFamily="18" charset="0"/>
                <a:cs typeface="Times New Roman" panose="02020603050405020304" pitchFamily="18" charset="0"/>
              </a:rPr>
              <a:t>plans of the heart belong to </a:t>
            </a:r>
            <a:r>
              <a:rPr lang="en-US" sz="2800" dirty="0" smtClean="0">
                <a:solidFill>
                  <a:prstClr val="black"/>
                </a:solidFill>
                <a:latin typeface="Times New Roman" panose="02020603050405020304" pitchFamily="18" charset="0"/>
                <a:cs typeface="Times New Roman" panose="02020603050405020304" pitchFamily="18" charset="0"/>
              </a:rPr>
              <a:t>man, But </a:t>
            </a:r>
            <a:r>
              <a:rPr lang="en-US" sz="2800" dirty="0">
                <a:solidFill>
                  <a:prstClr val="black"/>
                </a:solidFill>
                <a:latin typeface="Times New Roman" panose="02020603050405020304" pitchFamily="18" charset="0"/>
                <a:cs typeface="Times New Roman" panose="02020603050405020304" pitchFamily="18" charset="0"/>
              </a:rPr>
              <a:t>the answer of the tongue is from the </a:t>
            </a:r>
            <a:r>
              <a:rPr lang="en-US" sz="2800" u="sng" dirty="0" smtClean="0">
                <a:solidFill>
                  <a:prstClr val="black"/>
                </a:solidFill>
                <a:latin typeface="Times New Roman" panose="02020603050405020304" pitchFamily="18" charset="0"/>
                <a:cs typeface="Times New Roman" panose="02020603050405020304" pitchFamily="18" charset="0"/>
              </a:rPr>
              <a:t>Lord</a:t>
            </a:r>
            <a:r>
              <a:rPr lang="en-US" sz="2800" dirty="0" smtClean="0">
                <a:solidFill>
                  <a:prstClr val="black"/>
                </a:solidFill>
                <a:latin typeface="Times New Roman" panose="02020603050405020304" pitchFamily="18" charset="0"/>
                <a:cs typeface="Times New Roman" panose="02020603050405020304" pitchFamily="18" charset="0"/>
              </a:rPr>
              <a:t>. All </a:t>
            </a:r>
            <a:r>
              <a:rPr lang="en-US" sz="2800" dirty="0">
                <a:solidFill>
                  <a:prstClr val="black"/>
                </a:solidFill>
                <a:latin typeface="Times New Roman" panose="02020603050405020304" pitchFamily="18" charset="0"/>
                <a:cs typeface="Times New Roman" panose="02020603050405020304" pitchFamily="18" charset="0"/>
              </a:rPr>
              <a:t>the ways of a man are clean in his own </a:t>
            </a:r>
            <a:r>
              <a:rPr lang="en-US" sz="2800" dirty="0" smtClean="0">
                <a:solidFill>
                  <a:prstClr val="black"/>
                </a:solidFill>
                <a:latin typeface="Times New Roman" panose="02020603050405020304" pitchFamily="18" charset="0"/>
                <a:cs typeface="Times New Roman" panose="02020603050405020304" pitchFamily="18" charset="0"/>
              </a:rPr>
              <a:t>sight, But </a:t>
            </a:r>
            <a:r>
              <a:rPr lang="en-US" sz="2800" dirty="0">
                <a:solidFill>
                  <a:prstClr val="black"/>
                </a:solidFill>
                <a:latin typeface="Times New Roman" panose="02020603050405020304" pitchFamily="18" charset="0"/>
                <a:cs typeface="Times New Roman" panose="02020603050405020304" pitchFamily="18" charset="0"/>
              </a:rPr>
              <a:t>the Lord weighs the </a:t>
            </a:r>
            <a:r>
              <a:rPr lang="en-US" sz="2800" dirty="0" smtClean="0">
                <a:solidFill>
                  <a:prstClr val="black"/>
                </a:solidFill>
                <a:latin typeface="Times New Roman" panose="02020603050405020304" pitchFamily="18" charset="0"/>
                <a:cs typeface="Times New Roman" panose="02020603050405020304" pitchFamily="18" charset="0"/>
              </a:rPr>
              <a:t>motives.  Commit </a:t>
            </a:r>
            <a:r>
              <a:rPr lang="en-US" sz="2800" dirty="0">
                <a:solidFill>
                  <a:prstClr val="black"/>
                </a:solidFill>
                <a:latin typeface="Times New Roman" panose="02020603050405020304" pitchFamily="18" charset="0"/>
                <a:cs typeface="Times New Roman" panose="02020603050405020304" pitchFamily="18" charset="0"/>
              </a:rPr>
              <a:t>your works to the </a:t>
            </a:r>
            <a:r>
              <a:rPr lang="en-US" sz="2800" dirty="0" smtClean="0">
                <a:solidFill>
                  <a:prstClr val="black"/>
                </a:solidFill>
                <a:latin typeface="Times New Roman" panose="02020603050405020304" pitchFamily="18" charset="0"/>
                <a:cs typeface="Times New Roman" panose="02020603050405020304" pitchFamily="18" charset="0"/>
              </a:rPr>
              <a:t>Lord And </a:t>
            </a:r>
            <a:r>
              <a:rPr lang="en-US" sz="2800" dirty="0">
                <a:solidFill>
                  <a:prstClr val="black"/>
                </a:solidFill>
                <a:latin typeface="Times New Roman" panose="02020603050405020304" pitchFamily="18" charset="0"/>
                <a:cs typeface="Times New Roman" panose="02020603050405020304" pitchFamily="18" charset="0"/>
              </a:rPr>
              <a:t>your plans will be established.</a:t>
            </a:r>
          </a:p>
        </p:txBody>
      </p:sp>
      <p:sp>
        <p:nvSpPr>
          <p:cNvPr id="3" name="Content Placeholder 2"/>
          <p:cNvSpPr>
            <a:spLocks noGrp="1"/>
          </p:cNvSpPr>
          <p:nvPr>
            <p:ph idx="1"/>
          </p:nvPr>
        </p:nvSpPr>
        <p:spPr>
          <a:xfrm>
            <a:off x="519117" y="5178424"/>
            <a:ext cx="7886700" cy="1374776"/>
          </a:xfrm>
        </p:spPr>
        <p:txBody>
          <a:bodyPr>
            <a:normAutofit/>
          </a:bodyPr>
          <a:lstStyle/>
          <a:p>
            <a:r>
              <a:rPr lang="en-US" sz="3200" dirty="0" smtClean="0"/>
              <a:t>Good intentions can be plans </a:t>
            </a:r>
            <a:r>
              <a:rPr lang="en-US" sz="3200" dirty="0"/>
              <a:t>&amp; motives with no commitment!</a:t>
            </a:r>
          </a:p>
        </p:txBody>
      </p:sp>
      <p:sp>
        <p:nvSpPr>
          <p:cNvPr id="6" name="Oval 5"/>
          <p:cNvSpPr/>
          <p:nvPr/>
        </p:nvSpPr>
        <p:spPr>
          <a:xfrm>
            <a:off x="3589955" y="2239953"/>
            <a:ext cx="1257027" cy="6828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589955" y="3533072"/>
            <a:ext cx="1439245" cy="6828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015947" y="3533071"/>
            <a:ext cx="1461053" cy="68282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16707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heel(1)">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We may have good intentions…</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628650" y="1814109"/>
            <a:ext cx="7886700" cy="4351338"/>
          </a:xfrm>
        </p:spPr>
        <p:txBody>
          <a:bodyPr/>
          <a:lstStyle/>
          <a:p>
            <a:r>
              <a:rPr lang="en-US" dirty="0" smtClean="0"/>
              <a:t>Intend to obey the Gospel…</a:t>
            </a:r>
          </a:p>
          <a:p>
            <a:endParaRPr lang="en-US" dirty="0"/>
          </a:p>
          <a:p>
            <a:endParaRPr lang="en-US" dirty="0" smtClean="0"/>
          </a:p>
          <a:p>
            <a:endParaRPr lang="en-US" dirty="0"/>
          </a:p>
          <a:p>
            <a:endParaRPr lang="en-US" sz="2000" dirty="0"/>
          </a:p>
          <a:p>
            <a:r>
              <a:rPr lang="en-US" dirty="0" smtClean="0"/>
              <a:t>Intend to </a:t>
            </a:r>
            <a:r>
              <a:rPr lang="en-US" dirty="0"/>
              <a:t>b</a:t>
            </a:r>
            <a:r>
              <a:rPr lang="en-US" dirty="0" smtClean="0"/>
              <a:t>e a better Christian </a:t>
            </a:r>
            <a:r>
              <a:rPr lang="en-US" dirty="0"/>
              <a:t>(</a:t>
            </a:r>
            <a:r>
              <a:rPr lang="en-US" dirty="0" smtClean="0"/>
              <a:t>grow spiritually)…</a:t>
            </a:r>
          </a:p>
          <a:p>
            <a:endParaRPr lang="en-US" dirty="0" smtClean="0"/>
          </a:p>
          <a:p>
            <a:endParaRPr lang="en-US" dirty="0"/>
          </a:p>
        </p:txBody>
      </p:sp>
      <p:sp>
        <p:nvSpPr>
          <p:cNvPr id="7" name="Rectangle 6"/>
          <p:cNvSpPr/>
          <p:nvPr/>
        </p:nvSpPr>
        <p:spPr>
          <a:xfrm>
            <a:off x="625021" y="2362200"/>
            <a:ext cx="8077200" cy="1752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prstClr val="black"/>
                </a:solidFill>
                <a:latin typeface="Times New Roman" panose="02020603050405020304" pitchFamily="18" charset="0"/>
                <a:cs typeface="Times New Roman" panose="02020603050405020304" pitchFamily="18" charset="0"/>
              </a:rPr>
              <a:t>Acts 24:25 But as he was discussing righteousness, self-control and the </a:t>
            </a:r>
            <a:r>
              <a:rPr lang="en-US" sz="2400" u="sng" dirty="0">
                <a:solidFill>
                  <a:prstClr val="black"/>
                </a:solidFill>
                <a:latin typeface="Times New Roman" panose="02020603050405020304" pitchFamily="18" charset="0"/>
                <a:cs typeface="Times New Roman" panose="02020603050405020304" pitchFamily="18" charset="0"/>
              </a:rPr>
              <a:t>judgment</a:t>
            </a:r>
            <a:r>
              <a:rPr lang="en-US" sz="2400" dirty="0">
                <a:solidFill>
                  <a:prstClr val="black"/>
                </a:solidFill>
                <a:latin typeface="Times New Roman" panose="02020603050405020304" pitchFamily="18" charset="0"/>
                <a:cs typeface="Times New Roman" panose="02020603050405020304" pitchFamily="18" charset="0"/>
              </a:rPr>
              <a:t> to come, Felix became frightened and said, “Go away for the present, and when I find time I will summon you.” </a:t>
            </a:r>
          </a:p>
        </p:txBody>
      </p:sp>
      <p:sp>
        <p:nvSpPr>
          <p:cNvPr id="8" name="Rectangle 7"/>
          <p:cNvSpPr/>
          <p:nvPr/>
        </p:nvSpPr>
        <p:spPr>
          <a:xfrm>
            <a:off x="628650" y="4800600"/>
            <a:ext cx="8077200" cy="1752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Hebrews 5:12 </a:t>
            </a:r>
            <a:r>
              <a:rPr lang="en-US" sz="2400" dirty="0">
                <a:solidFill>
                  <a:prstClr val="black"/>
                </a:solidFill>
                <a:latin typeface="Times New Roman" panose="02020603050405020304" pitchFamily="18" charset="0"/>
                <a:cs typeface="Times New Roman" panose="02020603050405020304" pitchFamily="18" charset="0"/>
              </a:rPr>
              <a:t>For though </a:t>
            </a:r>
            <a:r>
              <a:rPr lang="en-US" sz="2400" dirty="0" smtClean="0">
                <a:solidFill>
                  <a:prstClr val="black"/>
                </a:solidFill>
                <a:latin typeface="Times New Roman" panose="02020603050405020304" pitchFamily="18" charset="0"/>
                <a:cs typeface="Times New Roman" panose="02020603050405020304" pitchFamily="18" charset="0"/>
              </a:rPr>
              <a:t>by </a:t>
            </a:r>
            <a:r>
              <a:rPr lang="en-US" sz="2400" dirty="0">
                <a:solidFill>
                  <a:prstClr val="black"/>
                </a:solidFill>
                <a:latin typeface="Times New Roman" panose="02020603050405020304" pitchFamily="18" charset="0"/>
                <a:cs typeface="Times New Roman" panose="02020603050405020304" pitchFamily="18" charset="0"/>
              </a:rPr>
              <a:t>this time you ought to be teachers, you have need again for someone to teach you the </a:t>
            </a:r>
            <a:r>
              <a:rPr lang="en-US" sz="2400" dirty="0" smtClean="0">
                <a:solidFill>
                  <a:prstClr val="black"/>
                </a:solidFill>
                <a:latin typeface="Times New Roman" panose="02020603050405020304" pitchFamily="18" charset="0"/>
                <a:cs typeface="Times New Roman" panose="02020603050405020304" pitchFamily="18" charset="0"/>
              </a:rPr>
              <a:t>elementary </a:t>
            </a:r>
            <a:r>
              <a:rPr lang="en-US" sz="2400" dirty="0">
                <a:solidFill>
                  <a:prstClr val="black"/>
                </a:solidFill>
                <a:latin typeface="Times New Roman" panose="02020603050405020304" pitchFamily="18" charset="0"/>
                <a:cs typeface="Times New Roman" panose="02020603050405020304" pitchFamily="18" charset="0"/>
              </a:rPr>
              <a:t>principles of the oracles of God, and you have come to need milk and not solid food. </a:t>
            </a:r>
          </a:p>
        </p:txBody>
      </p:sp>
      <p:sp>
        <p:nvSpPr>
          <p:cNvPr id="2" name="Slide Number Placeholder 1"/>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180612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Committed until completed</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7" name="Rectangle 6"/>
          <p:cNvSpPr/>
          <p:nvPr/>
        </p:nvSpPr>
        <p:spPr>
          <a:xfrm>
            <a:off x="533400" y="2057400"/>
            <a:ext cx="8077200" cy="251618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Luke 14:28 </a:t>
            </a:r>
            <a:r>
              <a:rPr lang="en-US" sz="2400" dirty="0">
                <a:solidFill>
                  <a:prstClr val="black"/>
                </a:solidFill>
                <a:latin typeface="Times New Roman" panose="02020603050405020304" pitchFamily="18" charset="0"/>
                <a:cs typeface="Times New Roman" panose="02020603050405020304" pitchFamily="18" charset="0"/>
              </a:rPr>
              <a:t>For which one of you, when he wants to </a:t>
            </a:r>
            <a:r>
              <a:rPr lang="en-US" sz="2400" u="sng" dirty="0">
                <a:solidFill>
                  <a:prstClr val="black"/>
                </a:solidFill>
                <a:latin typeface="Times New Roman" panose="02020603050405020304" pitchFamily="18" charset="0"/>
                <a:cs typeface="Times New Roman" panose="02020603050405020304" pitchFamily="18" charset="0"/>
              </a:rPr>
              <a:t>build</a:t>
            </a:r>
            <a:r>
              <a:rPr lang="en-US" sz="2400" dirty="0">
                <a:solidFill>
                  <a:prstClr val="black"/>
                </a:solidFill>
                <a:latin typeface="Times New Roman" panose="02020603050405020304" pitchFamily="18" charset="0"/>
                <a:cs typeface="Times New Roman" panose="02020603050405020304" pitchFamily="18" charset="0"/>
              </a:rPr>
              <a:t> a tower, does not first sit down and calculate the cost to see if he has enough to complete it? 29 Otherwise, when he has laid a foundation and is not able to finish, all who observe it begin to ridicule him, 30 saying, ‘This man began to build and was not able to finish.’ </a:t>
            </a:r>
          </a:p>
        </p:txBody>
      </p:sp>
      <p:sp>
        <p:nvSpPr>
          <p:cNvPr id="3" name="Content Placeholder 2"/>
          <p:cNvSpPr>
            <a:spLocks noGrp="1"/>
          </p:cNvSpPr>
          <p:nvPr>
            <p:ph idx="1"/>
          </p:nvPr>
        </p:nvSpPr>
        <p:spPr>
          <a:xfrm>
            <a:off x="628650" y="4954587"/>
            <a:ext cx="7886700" cy="1222376"/>
          </a:xfrm>
        </p:spPr>
        <p:txBody>
          <a:bodyPr/>
          <a:lstStyle/>
          <a:p>
            <a:r>
              <a:rPr lang="en-US" dirty="0" smtClean="0"/>
              <a:t>Good intentions might motivate you to start something, but commitment will help you finish it.</a:t>
            </a:r>
            <a:endParaRPr lang="en-US" dirty="0"/>
          </a:p>
        </p:txBody>
      </p:sp>
      <p:sp>
        <p:nvSpPr>
          <p:cNvPr id="2" name="Slide Number Placeholder 1"/>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200674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6" name="Rectangle 5"/>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ectangle 6"/>
          <p:cNvSpPr/>
          <p:nvPr/>
        </p:nvSpPr>
        <p:spPr>
          <a:xfrm>
            <a:off x="457200" y="533399"/>
            <a:ext cx="8229600" cy="1523587"/>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You’ve heard the saying, </a:t>
            </a:r>
          </a:p>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“the road to Hell…”</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628650" y="2438399"/>
            <a:ext cx="7886700" cy="4191001"/>
          </a:xfrm>
        </p:spPr>
        <p:txBody>
          <a:bodyPr/>
          <a:lstStyle/>
          <a:p>
            <a:r>
              <a:rPr lang="en-US" dirty="0" smtClean="0"/>
              <a:t>“Is paved with good intentions.”</a:t>
            </a:r>
          </a:p>
          <a:p>
            <a:r>
              <a:rPr lang="en-US" dirty="0" smtClean="0"/>
              <a:t>I want to _________ someday. </a:t>
            </a:r>
          </a:p>
          <a:p>
            <a:endParaRPr lang="en-US" dirty="0" smtClean="0"/>
          </a:p>
          <a:p>
            <a:endParaRPr lang="en-US" dirty="0"/>
          </a:p>
          <a:p>
            <a:endParaRPr lang="en-US" dirty="0" smtClean="0"/>
          </a:p>
          <a:p>
            <a:endParaRPr lang="en-US" dirty="0"/>
          </a:p>
          <a:p>
            <a:endParaRPr lang="en-US" dirty="0" smtClean="0"/>
          </a:p>
          <a:p>
            <a:r>
              <a:rPr lang="en-US" dirty="0" smtClean="0"/>
              <a:t>Sin changes the heart that stays in it.</a:t>
            </a:r>
            <a:endParaRPr lang="en-US" dirty="0"/>
          </a:p>
        </p:txBody>
      </p:sp>
      <p:sp>
        <p:nvSpPr>
          <p:cNvPr id="5" name="Rectangle 4"/>
          <p:cNvSpPr/>
          <p:nvPr/>
        </p:nvSpPr>
        <p:spPr>
          <a:xfrm>
            <a:off x="533400" y="3578872"/>
            <a:ext cx="8077200" cy="229117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Hebrews 3:12 </a:t>
            </a:r>
            <a:r>
              <a:rPr lang="en-US" sz="2400" dirty="0">
                <a:solidFill>
                  <a:schemeClr val="tx1"/>
                </a:solidFill>
                <a:latin typeface="Times New Roman" panose="02020603050405020304" pitchFamily="18" charset="0"/>
                <a:cs typeface="Times New Roman" panose="02020603050405020304" pitchFamily="18" charset="0"/>
              </a:rPr>
              <a:t>Take care, brethren, that there not be in any one of you an evil, unbelieving </a:t>
            </a:r>
            <a:r>
              <a:rPr lang="en-US" sz="2400" u="sng" dirty="0">
                <a:solidFill>
                  <a:schemeClr val="tx1"/>
                </a:solidFill>
                <a:latin typeface="Times New Roman" panose="02020603050405020304" pitchFamily="18" charset="0"/>
                <a:cs typeface="Times New Roman" panose="02020603050405020304" pitchFamily="18" charset="0"/>
              </a:rPr>
              <a:t>heart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that </a:t>
            </a:r>
            <a:r>
              <a:rPr lang="en-US" sz="2400" dirty="0">
                <a:solidFill>
                  <a:schemeClr val="tx1"/>
                </a:solidFill>
                <a:latin typeface="Times New Roman" panose="02020603050405020304" pitchFamily="18" charset="0"/>
                <a:cs typeface="Times New Roman" panose="02020603050405020304" pitchFamily="18" charset="0"/>
              </a:rPr>
              <a:t>falls away from the living God. 13 But encourage one another day after day, </a:t>
            </a:r>
            <a:r>
              <a:rPr lang="en-US" sz="2400" b="1" dirty="0">
                <a:solidFill>
                  <a:schemeClr val="tx1"/>
                </a:solidFill>
                <a:latin typeface="Times New Roman" panose="02020603050405020304" pitchFamily="18" charset="0"/>
                <a:cs typeface="Times New Roman" panose="02020603050405020304" pitchFamily="18" charset="0"/>
              </a:rPr>
              <a:t>as long as it is still called “Today,” </a:t>
            </a:r>
            <a:r>
              <a:rPr lang="en-US" sz="2400" dirty="0">
                <a:solidFill>
                  <a:schemeClr val="tx1"/>
                </a:solidFill>
                <a:latin typeface="Times New Roman" panose="02020603050405020304" pitchFamily="18" charset="0"/>
                <a:cs typeface="Times New Roman" panose="02020603050405020304" pitchFamily="18" charset="0"/>
              </a:rPr>
              <a:t>so that none of you will be hardened by the deceitfulness of sin. </a:t>
            </a:r>
          </a:p>
        </p:txBody>
      </p:sp>
      <p:sp>
        <p:nvSpPr>
          <p:cNvPr id="2" name="Slide Number Placeholder 1"/>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7729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29001" y="-2895600"/>
            <a:ext cx="15240001" cy="12954000"/>
          </a:xfrm>
          <a:prstGeom prst="rect">
            <a:avLst/>
          </a:prstGeom>
        </p:spPr>
      </p:pic>
      <p:sp>
        <p:nvSpPr>
          <p:cNvPr id="8" name="Rectangle 7"/>
          <p:cNvSpPr/>
          <p:nvPr/>
        </p:nvSpPr>
        <p:spPr>
          <a:xfrm>
            <a:off x="990600"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H</a:t>
            </a:r>
            <a:endParaRPr lang="en-US" sz="6000" b="1" dirty="0">
              <a:solidFill>
                <a:schemeClr val="tx1"/>
              </a:solidFill>
              <a:latin typeface="Arial Narrow" panose="020B0606020202030204" pitchFamily="34" charset="0"/>
            </a:endParaRPr>
          </a:p>
        </p:txBody>
      </p:sp>
      <p:sp>
        <p:nvSpPr>
          <p:cNvPr id="5" name="Rectangle 4"/>
          <p:cNvSpPr/>
          <p:nvPr/>
        </p:nvSpPr>
        <p:spPr>
          <a:xfrm>
            <a:off x="1883585" y="97536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rgbClr val="FF0000"/>
                </a:solidFill>
                <a:latin typeface="Arial Narrow" panose="020B0606020202030204" pitchFamily="34" charset="0"/>
              </a:rPr>
              <a:t>B</a:t>
            </a:r>
            <a:endParaRPr lang="en-US" sz="6000" b="1" dirty="0">
              <a:solidFill>
                <a:srgbClr val="FF0000"/>
              </a:solidFill>
              <a:latin typeface="Arial Narrow" panose="020B0606020202030204" pitchFamily="34" charset="0"/>
            </a:endParaRPr>
          </a:p>
        </p:txBody>
      </p:sp>
      <p:sp>
        <p:nvSpPr>
          <p:cNvPr id="6" name="Rectangle 5"/>
          <p:cNvSpPr/>
          <p:nvPr/>
        </p:nvSpPr>
        <p:spPr>
          <a:xfrm>
            <a:off x="1883585"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rgbClr val="FF0000"/>
                </a:solidFill>
                <a:latin typeface="Arial Narrow" panose="020B0606020202030204" pitchFamily="34" charset="0"/>
              </a:rPr>
              <a:t>A</a:t>
            </a:r>
            <a:endParaRPr lang="en-US" sz="6000" b="1" dirty="0">
              <a:solidFill>
                <a:srgbClr val="FF0000"/>
              </a:solidFill>
              <a:latin typeface="Arial Narrow" panose="020B0606020202030204" pitchFamily="34" charset="0"/>
            </a:endParaRPr>
          </a:p>
        </p:txBody>
      </p:sp>
      <p:sp>
        <p:nvSpPr>
          <p:cNvPr id="7" name="Rectangle 6"/>
          <p:cNvSpPr/>
          <p:nvPr/>
        </p:nvSpPr>
        <p:spPr>
          <a:xfrm>
            <a:off x="1883585" y="269748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a:solidFill>
                  <a:srgbClr val="FF0000"/>
                </a:solidFill>
                <a:latin typeface="Arial Narrow" panose="020B0606020202030204" pitchFamily="34" charset="0"/>
              </a:rPr>
              <a:t>D</a:t>
            </a:r>
          </a:p>
        </p:txBody>
      </p:sp>
      <p:sp>
        <p:nvSpPr>
          <p:cNvPr id="9" name="Rectangle 8"/>
          <p:cNvSpPr/>
          <p:nvPr/>
        </p:nvSpPr>
        <p:spPr>
          <a:xfrm>
            <a:off x="2721785"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B</a:t>
            </a:r>
            <a:endParaRPr lang="en-US" sz="6000" b="1" dirty="0">
              <a:solidFill>
                <a:schemeClr val="tx1"/>
              </a:solidFill>
              <a:latin typeface="Arial Narrow" panose="020B0606020202030204" pitchFamily="34" charset="0"/>
            </a:endParaRPr>
          </a:p>
        </p:txBody>
      </p:sp>
      <p:sp>
        <p:nvSpPr>
          <p:cNvPr id="10" name="Rectangle 9"/>
          <p:cNvSpPr/>
          <p:nvPr/>
        </p:nvSpPr>
        <p:spPr>
          <a:xfrm>
            <a:off x="3611880"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I</a:t>
            </a:r>
            <a:endParaRPr lang="en-US" sz="6000" b="1" dirty="0">
              <a:solidFill>
                <a:schemeClr val="tx1"/>
              </a:solidFill>
              <a:latin typeface="Arial Narrow" panose="020B0606020202030204" pitchFamily="34" charset="0"/>
            </a:endParaRPr>
          </a:p>
        </p:txBody>
      </p:sp>
      <p:sp>
        <p:nvSpPr>
          <p:cNvPr id="11" name="Rectangle 10"/>
          <p:cNvSpPr/>
          <p:nvPr/>
        </p:nvSpPr>
        <p:spPr>
          <a:xfrm>
            <a:off x="4474385"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T</a:t>
            </a:r>
            <a:endParaRPr lang="en-US" sz="6000" b="1" dirty="0">
              <a:solidFill>
                <a:schemeClr val="tx1"/>
              </a:solidFill>
              <a:latin typeface="Arial Narrow" panose="020B0606020202030204" pitchFamily="34" charset="0"/>
            </a:endParaRPr>
          </a:p>
        </p:txBody>
      </p:sp>
      <p:sp>
        <p:nvSpPr>
          <p:cNvPr id="12" name="Rectangle 11"/>
          <p:cNvSpPr/>
          <p:nvPr/>
        </p:nvSpPr>
        <p:spPr>
          <a:xfrm>
            <a:off x="5374321" y="18227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a:solidFill>
                  <a:schemeClr val="tx1"/>
                </a:solidFill>
                <a:latin typeface="Arial Narrow" panose="020B0606020202030204" pitchFamily="34" charset="0"/>
              </a:rPr>
              <a:t>S</a:t>
            </a:r>
          </a:p>
        </p:txBody>
      </p:sp>
      <p:sp>
        <p:nvSpPr>
          <p:cNvPr id="13" name="Rectangle 12"/>
          <p:cNvSpPr/>
          <p:nvPr/>
        </p:nvSpPr>
        <p:spPr>
          <a:xfrm>
            <a:off x="6285691" y="269364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accent6">
                    <a:lumMod val="75000"/>
                  </a:schemeClr>
                </a:solidFill>
                <a:latin typeface="Arial Narrow" panose="020B0606020202030204" pitchFamily="34" charset="0"/>
              </a:rPr>
              <a:t>G</a:t>
            </a:r>
            <a:endParaRPr lang="en-US" sz="6000" b="1" dirty="0">
              <a:solidFill>
                <a:schemeClr val="accent6">
                  <a:lumMod val="75000"/>
                </a:schemeClr>
              </a:solidFill>
              <a:latin typeface="Arial Narrow" panose="020B0606020202030204" pitchFamily="34" charset="0"/>
            </a:endParaRPr>
          </a:p>
        </p:txBody>
      </p:sp>
      <p:sp>
        <p:nvSpPr>
          <p:cNvPr id="14" name="Rectangle 13"/>
          <p:cNvSpPr/>
          <p:nvPr/>
        </p:nvSpPr>
        <p:spPr>
          <a:xfrm>
            <a:off x="6291692" y="357378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accent6">
                    <a:lumMod val="75000"/>
                  </a:schemeClr>
                </a:solidFill>
                <a:latin typeface="Arial Narrow" panose="020B0606020202030204" pitchFamily="34" charset="0"/>
              </a:rPr>
              <a:t>O</a:t>
            </a:r>
            <a:endParaRPr lang="en-US" sz="6000" b="1" dirty="0">
              <a:solidFill>
                <a:schemeClr val="accent6">
                  <a:lumMod val="75000"/>
                </a:schemeClr>
              </a:solidFill>
              <a:latin typeface="Arial Narrow" panose="020B0606020202030204" pitchFamily="34" charset="0"/>
            </a:endParaRPr>
          </a:p>
        </p:txBody>
      </p:sp>
      <p:sp>
        <p:nvSpPr>
          <p:cNvPr id="17" name="Rectangle 16"/>
          <p:cNvSpPr/>
          <p:nvPr/>
        </p:nvSpPr>
        <p:spPr>
          <a:xfrm>
            <a:off x="381000" y="443103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I</a:t>
            </a:r>
            <a:endParaRPr lang="en-US" sz="6000" b="1" dirty="0">
              <a:solidFill>
                <a:schemeClr val="tx1"/>
              </a:solidFill>
              <a:latin typeface="Arial Narrow" panose="020B0606020202030204" pitchFamily="34" charset="0"/>
            </a:endParaRPr>
          </a:p>
        </p:txBody>
      </p:sp>
      <p:sp>
        <p:nvSpPr>
          <p:cNvPr id="18" name="Rectangle 17"/>
          <p:cNvSpPr/>
          <p:nvPr/>
        </p:nvSpPr>
        <p:spPr>
          <a:xfrm>
            <a:off x="1219200" y="443103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N</a:t>
            </a:r>
            <a:endParaRPr lang="en-US" sz="6000" b="1" dirty="0">
              <a:solidFill>
                <a:schemeClr val="tx1"/>
              </a:solidFill>
              <a:latin typeface="Arial Narrow" panose="020B0606020202030204" pitchFamily="34" charset="0"/>
            </a:endParaRPr>
          </a:p>
        </p:txBody>
      </p:sp>
      <p:sp>
        <p:nvSpPr>
          <p:cNvPr id="19" name="Rectangle 18"/>
          <p:cNvSpPr/>
          <p:nvPr/>
        </p:nvSpPr>
        <p:spPr>
          <a:xfrm>
            <a:off x="2057400" y="443103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T</a:t>
            </a:r>
            <a:endParaRPr lang="en-US" sz="6000" b="1" dirty="0">
              <a:solidFill>
                <a:schemeClr val="tx1"/>
              </a:solidFill>
              <a:latin typeface="Arial Narrow" panose="020B0606020202030204" pitchFamily="34" charset="0"/>
            </a:endParaRPr>
          </a:p>
        </p:txBody>
      </p:sp>
      <p:sp>
        <p:nvSpPr>
          <p:cNvPr id="20" name="Rectangle 19"/>
          <p:cNvSpPr/>
          <p:nvPr/>
        </p:nvSpPr>
        <p:spPr>
          <a:xfrm>
            <a:off x="2928851" y="44331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E</a:t>
            </a:r>
            <a:endParaRPr lang="en-US" sz="6000" b="1" dirty="0">
              <a:solidFill>
                <a:schemeClr val="tx1"/>
              </a:solidFill>
              <a:latin typeface="Arial Narrow" panose="020B0606020202030204" pitchFamily="34" charset="0"/>
            </a:endParaRPr>
          </a:p>
        </p:txBody>
      </p:sp>
      <p:sp>
        <p:nvSpPr>
          <p:cNvPr id="21" name="Rectangle 20"/>
          <p:cNvSpPr/>
          <p:nvPr/>
        </p:nvSpPr>
        <p:spPr>
          <a:xfrm>
            <a:off x="3763066" y="44331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N</a:t>
            </a:r>
            <a:endParaRPr lang="en-US" sz="6000" b="1" dirty="0">
              <a:solidFill>
                <a:schemeClr val="tx1"/>
              </a:solidFill>
              <a:latin typeface="Arial Narrow" panose="020B0606020202030204" pitchFamily="34" charset="0"/>
            </a:endParaRPr>
          </a:p>
        </p:txBody>
      </p:sp>
      <p:sp>
        <p:nvSpPr>
          <p:cNvPr id="22" name="Rectangle 21"/>
          <p:cNvSpPr/>
          <p:nvPr/>
        </p:nvSpPr>
        <p:spPr>
          <a:xfrm>
            <a:off x="4605251" y="443103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T</a:t>
            </a:r>
            <a:endParaRPr lang="en-US" sz="6000" b="1" dirty="0">
              <a:solidFill>
                <a:schemeClr val="tx1"/>
              </a:solidFill>
              <a:latin typeface="Arial Narrow" panose="020B0606020202030204" pitchFamily="34" charset="0"/>
            </a:endParaRPr>
          </a:p>
        </p:txBody>
      </p:sp>
      <p:sp>
        <p:nvSpPr>
          <p:cNvPr id="23" name="Rectangle 22"/>
          <p:cNvSpPr/>
          <p:nvPr/>
        </p:nvSpPr>
        <p:spPr>
          <a:xfrm>
            <a:off x="5447436" y="44331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a:solidFill>
                  <a:schemeClr val="tx1"/>
                </a:solidFill>
                <a:latin typeface="Arial Narrow" panose="020B0606020202030204" pitchFamily="34" charset="0"/>
              </a:rPr>
              <a:t>I</a:t>
            </a:r>
          </a:p>
        </p:txBody>
      </p:sp>
      <p:sp>
        <p:nvSpPr>
          <p:cNvPr id="24" name="Rectangle 23"/>
          <p:cNvSpPr/>
          <p:nvPr/>
        </p:nvSpPr>
        <p:spPr>
          <a:xfrm>
            <a:off x="6291692" y="443103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accent6">
                    <a:lumMod val="75000"/>
                  </a:schemeClr>
                </a:solidFill>
                <a:latin typeface="Arial Narrow" panose="020B0606020202030204" pitchFamily="34" charset="0"/>
              </a:rPr>
              <a:t>O</a:t>
            </a:r>
            <a:endParaRPr lang="en-US" sz="6000" b="1" dirty="0">
              <a:solidFill>
                <a:schemeClr val="accent6">
                  <a:lumMod val="75000"/>
                </a:schemeClr>
              </a:solidFill>
              <a:latin typeface="Arial Narrow" panose="020B0606020202030204" pitchFamily="34" charset="0"/>
            </a:endParaRPr>
          </a:p>
        </p:txBody>
      </p:sp>
      <p:sp>
        <p:nvSpPr>
          <p:cNvPr id="25" name="Rectangle 24"/>
          <p:cNvSpPr/>
          <p:nvPr/>
        </p:nvSpPr>
        <p:spPr>
          <a:xfrm>
            <a:off x="7146949" y="44331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N</a:t>
            </a:r>
            <a:endParaRPr lang="en-US" sz="6000" b="1" dirty="0">
              <a:solidFill>
                <a:schemeClr val="tx1"/>
              </a:solidFill>
              <a:latin typeface="Arial Narrow" panose="020B0606020202030204" pitchFamily="34" charset="0"/>
            </a:endParaRPr>
          </a:p>
        </p:txBody>
      </p:sp>
      <p:sp>
        <p:nvSpPr>
          <p:cNvPr id="26" name="Rectangle 25"/>
          <p:cNvSpPr/>
          <p:nvPr/>
        </p:nvSpPr>
        <p:spPr>
          <a:xfrm>
            <a:off x="7962091" y="4433107"/>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S</a:t>
            </a:r>
            <a:endParaRPr lang="en-US" sz="6000" b="1" dirty="0">
              <a:solidFill>
                <a:schemeClr val="tx1"/>
              </a:solidFill>
              <a:latin typeface="Arial Narrow" panose="020B0606020202030204" pitchFamily="34" charset="0"/>
            </a:endParaRPr>
          </a:p>
        </p:txBody>
      </p:sp>
      <p:sp>
        <p:nvSpPr>
          <p:cNvPr id="16" name="Rectangle 15"/>
          <p:cNvSpPr/>
          <p:nvPr/>
        </p:nvSpPr>
        <p:spPr>
          <a:xfrm>
            <a:off x="6285691" y="528828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accent6">
                    <a:lumMod val="75000"/>
                  </a:schemeClr>
                </a:solidFill>
                <a:latin typeface="Arial Narrow" panose="020B0606020202030204" pitchFamily="34" charset="0"/>
              </a:rPr>
              <a:t>D</a:t>
            </a:r>
            <a:endParaRPr lang="en-US" sz="6000" b="1" dirty="0">
              <a:solidFill>
                <a:schemeClr val="accent6">
                  <a:lumMod val="75000"/>
                </a:schemeClr>
              </a:solidFill>
              <a:latin typeface="Arial Narrow" panose="020B0606020202030204" pitchFamily="34" charset="0"/>
            </a:endParaRPr>
          </a:p>
        </p:txBody>
      </p:sp>
      <p:sp>
        <p:nvSpPr>
          <p:cNvPr id="32" name="Rectangle 31"/>
          <p:cNvSpPr/>
          <p:nvPr/>
        </p:nvSpPr>
        <p:spPr>
          <a:xfrm>
            <a:off x="5370022" y="2697480"/>
            <a:ext cx="731520" cy="731520"/>
          </a:xfrm>
          <a:prstGeom prst="rect">
            <a:avLst/>
          </a:prstGeom>
          <a:solidFill>
            <a:schemeClr val="bg1"/>
          </a:solidFill>
          <a:ln w="25400">
            <a:solidFill>
              <a:schemeClr val="tx1"/>
            </a:solidFill>
          </a:ln>
          <a:effectLst>
            <a:outerShdw blurRad="508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0" bIns="0" rtlCol="0" anchor="ctr" anchorCtr="1"/>
          <a:lstStyle/>
          <a:p>
            <a:pPr algn="ctr"/>
            <a:r>
              <a:rPr lang="en-US" sz="6000" b="1" dirty="0" smtClean="0">
                <a:solidFill>
                  <a:schemeClr val="tx1"/>
                </a:solidFill>
                <a:latin typeface="Arial Narrow" panose="020B0606020202030204" pitchFamily="34" charset="0"/>
              </a:rPr>
              <a:t>&amp;</a:t>
            </a:r>
            <a:endParaRPr lang="en-US" sz="6000" b="1" dirty="0">
              <a:solidFill>
                <a:schemeClr val="tx1"/>
              </a:solidFill>
              <a:latin typeface="Arial Narrow" panose="020B0606020202030204"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2</a:t>
            </a:fld>
            <a:endParaRPr lang="en-US"/>
          </a:p>
        </p:txBody>
      </p:sp>
    </p:spTree>
    <p:extLst>
      <p:ext uri="{BB962C8B-B14F-4D97-AF65-F5344CB8AC3E}">
        <p14:creationId xmlns:p14="http://schemas.microsoft.com/office/powerpoint/2010/main" val="3995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3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250" fill="hold"/>
                                        <p:tgtEl>
                                          <p:spTgt spid="5"/>
                                        </p:tgtEl>
                                        <p:attrNameLst>
                                          <p:attrName>ppt_w</p:attrName>
                                        </p:attrNameLst>
                                      </p:cBhvr>
                                      <p:tavLst>
                                        <p:tav tm="0">
                                          <p:val>
                                            <p:fltVal val="0"/>
                                          </p:val>
                                        </p:tav>
                                        <p:tav tm="100000">
                                          <p:val>
                                            <p:strVal val="#ppt_w"/>
                                          </p:val>
                                        </p:tav>
                                      </p:tavLst>
                                    </p:anim>
                                    <p:anim calcmode="lin" valueType="num">
                                      <p:cBhvr>
                                        <p:cTn id="12" dur="250" fill="hold"/>
                                        <p:tgtEl>
                                          <p:spTgt spid="5"/>
                                        </p:tgtEl>
                                        <p:attrNameLst>
                                          <p:attrName>ppt_h</p:attrName>
                                        </p:attrNameLst>
                                      </p:cBhvr>
                                      <p:tavLst>
                                        <p:tav tm="0">
                                          <p:val>
                                            <p:fltVal val="0"/>
                                          </p:val>
                                        </p:tav>
                                        <p:tav tm="100000">
                                          <p:val>
                                            <p:strVal val="#ppt_h"/>
                                          </p:val>
                                        </p:tav>
                                      </p:tavLst>
                                    </p:anim>
                                    <p:animEffect transition="in" filter="fade">
                                      <p:cBhvr>
                                        <p:cTn id="13" dur="250"/>
                                        <p:tgtEl>
                                          <p:spTgt spid="5"/>
                                        </p:tgtEl>
                                      </p:cBhvr>
                                    </p:animEffect>
                                  </p:childTnLst>
                                </p:cTn>
                              </p:par>
                            </p:childTnLst>
                          </p:cTn>
                        </p:par>
                        <p:par>
                          <p:cTn id="14" fill="hold">
                            <p:stCondLst>
                              <p:cond delay="25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50" fill="hold"/>
                                        <p:tgtEl>
                                          <p:spTgt spid="6"/>
                                        </p:tgtEl>
                                        <p:attrNameLst>
                                          <p:attrName>ppt_w</p:attrName>
                                        </p:attrNameLst>
                                      </p:cBhvr>
                                      <p:tavLst>
                                        <p:tav tm="0">
                                          <p:val>
                                            <p:fltVal val="0"/>
                                          </p:val>
                                        </p:tav>
                                        <p:tav tm="100000">
                                          <p:val>
                                            <p:strVal val="#ppt_w"/>
                                          </p:val>
                                        </p:tav>
                                      </p:tavLst>
                                    </p:anim>
                                    <p:anim calcmode="lin" valueType="num">
                                      <p:cBhvr>
                                        <p:cTn id="18" dur="250" fill="hold"/>
                                        <p:tgtEl>
                                          <p:spTgt spid="6"/>
                                        </p:tgtEl>
                                        <p:attrNameLst>
                                          <p:attrName>ppt_h</p:attrName>
                                        </p:attrNameLst>
                                      </p:cBhvr>
                                      <p:tavLst>
                                        <p:tav tm="0">
                                          <p:val>
                                            <p:fltVal val="0"/>
                                          </p:val>
                                        </p:tav>
                                        <p:tav tm="100000">
                                          <p:val>
                                            <p:strVal val="#ppt_h"/>
                                          </p:val>
                                        </p:tav>
                                      </p:tavLst>
                                    </p:anim>
                                    <p:animEffect transition="in" filter="fade">
                                      <p:cBhvr>
                                        <p:cTn id="19" dur="250"/>
                                        <p:tgtEl>
                                          <p:spTgt spid="6"/>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50" fill="hold"/>
                                        <p:tgtEl>
                                          <p:spTgt spid="7"/>
                                        </p:tgtEl>
                                        <p:attrNameLst>
                                          <p:attrName>ppt_w</p:attrName>
                                        </p:attrNameLst>
                                      </p:cBhvr>
                                      <p:tavLst>
                                        <p:tav tm="0">
                                          <p:val>
                                            <p:fltVal val="0"/>
                                          </p:val>
                                        </p:tav>
                                        <p:tav tm="100000">
                                          <p:val>
                                            <p:strVal val="#ppt_w"/>
                                          </p:val>
                                        </p:tav>
                                      </p:tavLst>
                                    </p:anim>
                                    <p:anim calcmode="lin" valueType="num">
                                      <p:cBhvr>
                                        <p:cTn id="24" dur="250" fill="hold"/>
                                        <p:tgtEl>
                                          <p:spTgt spid="7"/>
                                        </p:tgtEl>
                                        <p:attrNameLst>
                                          <p:attrName>ppt_h</p:attrName>
                                        </p:attrNameLst>
                                      </p:cBhvr>
                                      <p:tavLst>
                                        <p:tav tm="0">
                                          <p:val>
                                            <p:fltVal val="0"/>
                                          </p:val>
                                        </p:tav>
                                        <p:tav tm="100000">
                                          <p:val>
                                            <p:strVal val="#ppt_h"/>
                                          </p:val>
                                        </p:tav>
                                      </p:tavLst>
                                    </p:anim>
                                    <p:animEffect transition="in" filter="fade">
                                      <p:cBhvr>
                                        <p:cTn id="25" dur="250"/>
                                        <p:tgtEl>
                                          <p:spTgt spid="7"/>
                                        </p:tgtEl>
                                      </p:cBhvr>
                                    </p:animEffect>
                                  </p:childTnLst>
                                </p:cTn>
                              </p:par>
                            </p:childTnLst>
                          </p:cTn>
                        </p:par>
                        <p:par>
                          <p:cTn id="26" fill="hold">
                            <p:stCondLst>
                              <p:cond delay="750"/>
                            </p:stCondLst>
                            <p:childTnLst>
                              <p:par>
                                <p:cTn id="27" presetID="53"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50" fill="hold"/>
                                        <p:tgtEl>
                                          <p:spTgt spid="8"/>
                                        </p:tgtEl>
                                        <p:attrNameLst>
                                          <p:attrName>ppt_w</p:attrName>
                                        </p:attrNameLst>
                                      </p:cBhvr>
                                      <p:tavLst>
                                        <p:tav tm="0">
                                          <p:val>
                                            <p:fltVal val="0"/>
                                          </p:val>
                                        </p:tav>
                                        <p:tav tm="100000">
                                          <p:val>
                                            <p:strVal val="#ppt_w"/>
                                          </p:val>
                                        </p:tav>
                                      </p:tavLst>
                                    </p:anim>
                                    <p:anim calcmode="lin" valueType="num">
                                      <p:cBhvr>
                                        <p:cTn id="30" dur="250" fill="hold"/>
                                        <p:tgtEl>
                                          <p:spTgt spid="8"/>
                                        </p:tgtEl>
                                        <p:attrNameLst>
                                          <p:attrName>ppt_h</p:attrName>
                                        </p:attrNameLst>
                                      </p:cBhvr>
                                      <p:tavLst>
                                        <p:tav tm="0">
                                          <p:val>
                                            <p:fltVal val="0"/>
                                          </p:val>
                                        </p:tav>
                                        <p:tav tm="100000">
                                          <p:val>
                                            <p:strVal val="#ppt_h"/>
                                          </p:val>
                                        </p:tav>
                                      </p:tavLst>
                                    </p:anim>
                                    <p:animEffect transition="in" filter="fade">
                                      <p:cBhvr>
                                        <p:cTn id="31" dur="250"/>
                                        <p:tgtEl>
                                          <p:spTgt spid="8"/>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250" fill="hold"/>
                                        <p:tgtEl>
                                          <p:spTgt spid="9"/>
                                        </p:tgtEl>
                                        <p:attrNameLst>
                                          <p:attrName>ppt_w</p:attrName>
                                        </p:attrNameLst>
                                      </p:cBhvr>
                                      <p:tavLst>
                                        <p:tav tm="0">
                                          <p:val>
                                            <p:fltVal val="0"/>
                                          </p:val>
                                        </p:tav>
                                        <p:tav tm="100000">
                                          <p:val>
                                            <p:strVal val="#ppt_w"/>
                                          </p:val>
                                        </p:tav>
                                      </p:tavLst>
                                    </p:anim>
                                    <p:anim calcmode="lin" valueType="num">
                                      <p:cBhvr>
                                        <p:cTn id="36" dur="250" fill="hold"/>
                                        <p:tgtEl>
                                          <p:spTgt spid="9"/>
                                        </p:tgtEl>
                                        <p:attrNameLst>
                                          <p:attrName>ppt_h</p:attrName>
                                        </p:attrNameLst>
                                      </p:cBhvr>
                                      <p:tavLst>
                                        <p:tav tm="0">
                                          <p:val>
                                            <p:fltVal val="0"/>
                                          </p:val>
                                        </p:tav>
                                        <p:tav tm="100000">
                                          <p:val>
                                            <p:strVal val="#ppt_h"/>
                                          </p:val>
                                        </p:tav>
                                      </p:tavLst>
                                    </p:anim>
                                    <p:animEffect transition="in" filter="fade">
                                      <p:cBhvr>
                                        <p:cTn id="37" dur="250"/>
                                        <p:tgtEl>
                                          <p:spTgt spid="9"/>
                                        </p:tgtEl>
                                      </p:cBhvr>
                                    </p:animEffect>
                                  </p:childTnLst>
                                </p:cTn>
                              </p:par>
                            </p:childTnLst>
                          </p:cTn>
                        </p:par>
                        <p:par>
                          <p:cTn id="38" fill="hold">
                            <p:stCondLst>
                              <p:cond delay="125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250" fill="hold"/>
                                        <p:tgtEl>
                                          <p:spTgt spid="10"/>
                                        </p:tgtEl>
                                        <p:attrNameLst>
                                          <p:attrName>ppt_w</p:attrName>
                                        </p:attrNameLst>
                                      </p:cBhvr>
                                      <p:tavLst>
                                        <p:tav tm="0">
                                          <p:val>
                                            <p:fltVal val="0"/>
                                          </p:val>
                                        </p:tav>
                                        <p:tav tm="100000">
                                          <p:val>
                                            <p:strVal val="#ppt_w"/>
                                          </p:val>
                                        </p:tav>
                                      </p:tavLst>
                                    </p:anim>
                                    <p:anim calcmode="lin" valueType="num">
                                      <p:cBhvr>
                                        <p:cTn id="42" dur="250" fill="hold"/>
                                        <p:tgtEl>
                                          <p:spTgt spid="10"/>
                                        </p:tgtEl>
                                        <p:attrNameLst>
                                          <p:attrName>ppt_h</p:attrName>
                                        </p:attrNameLst>
                                      </p:cBhvr>
                                      <p:tavLst>
                                        <p:tav tm="0">
                                          <p:val>
                                            <p:fltVal val="0"/>
                                          </p:val>
                                        </p:tav>
                                        <p:tav tm="100000">
                                          <p:val>
                                            <p:strVal val="#ppt_h"/>
                                          </p:val>
                                        </p:tav>
                                      </p:tavLst>
                                    </p:anim>
                                    <p:animEffect transition="in" filter="fade">
                                      <p:cBhvr>
                                        <p:cTn id="43" dur="250"/>
                                        <p:tgtEl>
                                          <p:spTgt spid="10"/>
                                        </p:tgtEl>
                                      </p:cBhvr>
                                    </p:animEffect>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50" fill="hold"/>
                                        <p:tgtEl>
                                          <p:spTgt spid="11"/>
                                        </p:tgtEl>
                                        <p:attrNameLst>
                                          <p:attrName>ppt_w</p:attrName>
                                        </p:attrNameLst>
                                      </p:cBhvr>
                                      <p:tavLst>
                                        <p:tav tm="0">
                                          <p:val>
                                            <p:fltVal val="0"/>
                                          </p:val>
                                        </p:tav>
                                        <p:tav tm="100000">
                                          <p:val>
                                            <p:strVal val="#ppt_w"/>
                                          </p:val>
                                        </p:tav>
                                      </p:tavLst>
                                    </p:anim>
                                    <p:anim calcmode="lin" valueType="num">
                                      <p:cBhvr>
                                        <p:cTn id="48" dur="250" fill="hold"/>
                                        <p:tgtEl>
                                          <p:spTgt spid="11"/>
                                        </p:tgtEl>
                                        <p:attrNameLst>
                                          <p:attrName>ppt_h</p:attrName>
                                        </p:attrNameLst>
                                      </p:cBhvr>
                                      <p:tavLst>
                                        <p:tav tm="0">
                                          <p:val>
                                            <p:fltVal val="0"/>
                                          </p:val>
                                        </p:tav>
                                        <p:tav tm="100000">
                                          <p:val>
                                            <p:strVal val="#ppt_h"/>
                                          </p:val>
                                        </p:tav>
                                      </p:tavLst>
                                    </p:anim>
                                    <p:animEffect transition="in" filter="fade">
                                      <p:cBhvr>
                                        <p:cTn id="49" dur="250"/>
                                        <p:tgtEl>
                                          <p:spTgt spid="11"/>
                                        </p:tgtEl>
                                      </p:cBhvr>
                                    </p:animEffect>
                                  </p:childTnLst>
                                </p:cTn>
                              </p:par>
                            </p:childTnLst>
                          </p:cTn>
                        </p:par>
                        <p:par>
                          <p:cTn id="50" fill="hold">
                            <p:stCondLst>
                              <p:cond delay="1750"/>
                            </p:stCondLst>
                            <p:childTnLst>
                              <p:par>
                                <p:cTn id="51" presetID="53" presetClass="entr" presetSubtype="1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250" fill="hold"/>
                                        <p:tgtEl>
                                          <p:spTgt spid="12"/>
                                        </p:tgtEl>
                                        <p:attrNameLst>
                                          <p:attrName>ppt_w</p:attrName>
                                        </p:attrNameLst>
                                      </p:cBhvr>
                                      <p:tavLst>
                                        <p:tav tm="0">
                                          <p:val>
                                            <p:fltVal val="0"/>
                                          </p:val>
                                        </p:tav>
                                        <p:tav tm="100000">
                                          <p:val>
                                            <p:strVal val="#ppt_w"/>
                                          </p:val>
                                        </p:tav>
                                      </p:tavLst>
                                    </p:anim>
                                    <p:anim calcmode="lin" valueType="num">
                                      <p:cBhvr>
                                        <p:cTn id="54" dur="250" fill="hold"/>
                                        <p:tgtEl>
                                          <p:spTgt spid="12"/>
                                        </p:tgtEl>
                                        <p:attrNameLst>
                                          <p:attrName>ppt_h</p:attrName>
                                        </p:attrNameLst>
                                      </p:cBhvr>
                                      <p:tavLst>
                                        <p:tav tm="0">
                                          <p:val>
                                            <p:fltVal val="0"/>
                                          </p:val>
                                        </p:tav>
                                        <p:tav tm="100000">
                                          <p:val>
                                            <p:strVal val="#ppt_h"/>
                                          </p:val>
                                        </p:tav>
                                      </p:tavLst>
                                    </p:anim>
                                    <p:animEffect transition="in" filter="fade">
                                      <p:cBhvr>
                                        <p:cTn id="55" dur="250"/>
                                        <p:tgtEl>
                                          <p:spTgt spid="12"/>
                                        </p:tgtEl>
                                      </p:cBhvr>
                                    </p:animEffect>
                                  </p:childTnLst>
                                </p:cTn>
                              </p:par>
                            </p:childTnLst>
                          </p:cTn>
                        </p:par>
                        <p:par>
                          <p:cTn id="56" fill="hold">
                            <p:stCondLst>
                              <p:cond delay="20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250" fill="hold"/>
                                        <p:tgtEl>
                                          <p:spTgt spid="32"/>
                                        </p:tgtEl>
                                        <p:attrNameLst>
                                          <p:attrName>ppt_w</p:attrName>
                                        </p:attrNameLst>
                                      </p:cBhvr>
                                      <p:tavLst>
                                        <p:tav tm="0">
                                          <p:val>
                                            <p:fltVal val="0"/>
                                          </p:val>
                                        </p:tav>
                                        <p:tav tm="100000">
                                          <p:val>
                                            <p:strVal val="#ppt_w"/>
                                          </p:val>
                                        </p:tav>
                                      </p:tavLst>
                                    </p:anim>
                                    <p:anim calcmode="lin" valueType="num">
                                      <p:cBhvr>
                                        <p:cTn id="60" dur="250" fill="hold"/>
                                        <p:tgtEl>
                                          <p:spTgt spid="32"/>
                                        </p:tgtEl>
                                        <p:attrNameLst>
                                          <p:attrName>ppt_h</p:attrName>
                                        </p:attrNameLst>
                                      </p:cBhvr>
                                      <p:tavLst>
                                        <p:tav tm="0">
                                          <p:val>
                                            <p:fltVal val="0"/>
                                          </p:val>
                                        </p:tav>
                                        <p:tav tm="100000">
                                          <p:val>
                                            <p:strVal val="#ppt_h"/>
                                          </p:val>
                                        </p:tav>
                                      </p:tavLst>
                                    </p:anim>
                                    <p:animEffect transition="in" filter="fade">
                                      <p:cBhvr>
                                        <p:cTn id="61" dur="250"/>
                                        <p:tgtEl>
                                          <p:spTgt spid="32"/>
                                        </p:tgtEl>
                                      </p:cBhvr>
                                    </p:animEffect>
                                  </p:childTnLst>
                                </p:cTn>
                              </p:par>
                            </p:childTnLst>
                          </p:cTn>
                        </p:par>
                        <p:par>
                          <p:cTn id="62" fill="hold">
                            <p:stCondLst>
                              <p:cond delay="225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250" fill="hold"/>
                                        <p:tgtEl>
                                          <p:spTgt spid="13"/>
                                        </p:tgtEl>
                                        <p:attrNameLst>
                                          <p:attrName>ppt_w</p:attrName>
                                        </p:attrNameLst>
                                      </p:cBhvr>
                                      <p:tavLst>
                                        <p:tav tm="0">
                                          <p:val>
                                            <p:fltVal val="0"/>
                                          </p:val>
                                        </p:tav>
                                        <p:tav tm="100000">
                                          <p:val>
                                            <p:strVal val="#ppt_w"/>
                                          </p:val>
                                        </p:tav>
                                      </p:tavLst>
                                    </p:anim>
                                    <p:anim calcmode="lin" valueType="num">
                                      <p:cBhvr>
                                        <p:cTn id="66" dur="250" fill="hold"/>
                                        <p:tgtEl>
                                          <p:spTgt spid="13"/>
                                        </p:tgtEl>
                                        <p:attrNameLst>
                                          <p:attrName>ppt_h</p:attrName>
                                        </p:attrNameLst>
                                      </p:cBhvr>
                                      <p:tavLst>
                                        <p:tav tm="0">
                                          <p:val>
                                            <p:fltVal val="0"/>
                                          </p:val>
                                        </p:tav>
                                        <p:tav tm="100000">
                                          <p:val>
                                            <p:strVal val="#ppt_h"/>
                                          </p:val>
                                        </p:tav>
                                      </p:tavLst>
                                    </p:anim>
                                    <p:animEffect transition="in" filter="fade">
                                      <p:cBhvr>
                                        <p:cTn id="67" dur="250"/>
                                        <p:tgtEl>
                                          <p:spTgt spid="13"/>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250" fill="hold"/>
                                        <p:tgtEl>
                                          <p:spTgt spid="14"/>
                                        </p:tgtEl>
                                        <p:attrNameLst>
                                          <p:attrName>ppt_w</p:attrName>
                                        </p:attrNameLst>
                                      </p:cBhvr>
                                      <p:tavLst>
                                        <p:tav tm="0">
                                          <p:val>
                                            <p:fltVal val="0"/>
                                          </p:val>
                                        </p:tav>
                                        <p:tav tm="100000">
                                          <p:val>
                                            <p:strVal val="#ppt_w"/>
                                          </p:val>
                                        </p:tav>
                                      </p:tavLst>
                                    </p:anim>
                                    <p:anim calcmode="lin" valueType="num">
                                      <p:cBhvr>
                                        <p:cTn id="72" dur="250" fill="hold"/>
                                        <p:tgtEl>
                                          <p:spTgt spid="14"/>
                                        </p:tgtEl>
                                        <p:attrNameLst>
                                          <p:attrName>ppt_h</p:attrName>
                                        </p:attrNameLst>
                                      </p:cBhvr>
                                      <p:tavLst>
                                        <p:tav tm="0">
                                          <p:val>
                                            <p:fltVal val="0"/>
                                          </p:val>
                                        </p:tav>
                                        <p:tav tm="100000">
                                          <p:val>
                                            <p:strVal val="#ppt_h"/>
                                          </p:val>
                                        </p:tav>
                                      </p:tavLst>
                                    </p:anim>
                                    <p:animEffect transition="in" filter="fade">
                                      <p:cBhvr>
                                        <p:cTn id="73" dur="250"/>
                                        <p:tgtEl>
                                          <p:spTgt spid="14"/>
                                        </p:tgtEl>
                                      </p:cBhvr>
                                    </p:animEffect>
                                  </p:childTnLst>
                                </p:cTn>
                              </p:par>
                            </p:childTnLst>
                          </p:cTn>
                        </p:par>
                        <p:par>
                          <p:cTn id="74" fill="hold">
                            <p:stCondLst>
                              <p:cond delay="27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250" fill="hold"/>
                                        <p:tgtEl>
                                          <p:spTgt spid="24"/>
                                        </p:tgtEl>
                                        <p:attrNameLst>
                                          <p:attrName>ppt_w</p:attrName>
                                        </p:attrNameLst>
                                      </p:cBhvr>
                                      <p:tavLst>
                                        <p:tav tm="0">
                                          <p:val>
                                            <p:fltVal val="0"/>
                                          </p:val>
                                        </p:tav>
                                        <p:tav tm="100000">
                                          <p:val>
                                            <p:strVal val="#ppt_w"/>
                                          </p:val>
                                        </p:tav>
                                      </p:tavLst>
                                    </p:anim>
                                    <p:anim calcmode="lin" valueType="num">
                                      <p:cBhvr>
                                        <p:cTn id="78" dur="250" fill="hold"/>
                                        <p:tgtEl>
                                          <p:spTgt spid="24"/>
                                        </p:tgtEl>
                                        <p:attrNameLst>
                                          <p:attrName>ppt_h</p:attrName>
                                        </p:attrNameLst>
                                      </p:cBhvr>
                                      <p:tavLst>
                                        <p:tav tm="0">
                                          <p:val>
                                            <p:fltVal val="0"/>
                                          </p:val>
                                        </p:tav>
                                        <p:tav tm="100000">
                                          <p:val>
                                            <p:strVal val="#ppt_h"/>
                                          </p:val>
                                        </p:tav>
                                      </p:tavLst>
                                    </p:anim>
                                    <p:animEffect transition="in" filter="fade">
                                      <p:cBhvr>
                                        <p:cTn id="79" dur="250"/>
                                        <p:tgtEl>
                                          <p:spTgt spid="24"/>
                                        </p:tgtEl>
                                      </p:cBhvr>
                                    </p:animEffect>
                                  </p:childTnLst>
                                </p:cTn>
                              </p:par>
                            </p:childTnLst>
                          </p:cTn>
                        </p:par>
                        <p:par>
                          <p:cTn id="80" fill="hold">
                            <p:stCondLst>
                              <p:cond delay="30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250" fill="hold"/>
                                        <p:tgtEl>
                                          <p:spTgt spid="16"/>
                                        </p:tgtEl>
                                        <p:attrNameLst>
                                          <p:attrName>ppt_w</p:attrName>
                                        </p:attrNameLst>
                                      </p:cBhvr>
                                      <p:tavLst>
                                        <p:tav tm="0">
                                          <p:val>
                                            <p:fltVal val="0"/>
                                          </p:val>
                                        </p:tav>
                                        <p:tav tm="100000">
                                          <p:val>
                                            <p:strVal val="#ppt_w"/>
                                          </p:val>
                                        </p:tav>
                                      </p:tavLst>
                                    </p:anim>
                                    <p:anim calcmode="lin" valueType="num">
                                      <p:cBhvr>
                                        <p:cTn id="84" dur="250" fill="hold"/>
                                        <p:tgtEl>
                                          <p:spTgt spid="16"/>
                                        </p:tgtEl>
                                        <p:attrNameLst>
                                          <p:attrName>ppt_h</p:attrName>
                                        </p:attrNameLst>
                                      </p:cBhvr>
                                      <p:tavLst>
                                        <p:tav tm="0">
                                          <p:val>
                                            <p:fltVal val="0"/>
                                          </p:val>
                                        </p:tav>
                                        <p:tav tm="100000">
                                          <p:val>
                                            <p:strVal val="#ppt_h"/>
                                          </p:val>
                                        </p:tav>
                                      </p:tavLst>
                                    </p:anim>
                                    <p:animEffect transition="in" filter="fade">
                                      <p:cBhvr>
                                        <p:cTn id="85" dur="250"/>
                                        <p:tgtEl>
                                          <p:spTgt spid="16"/>
                                        </p:tgtEl>
                                      </p:cBhvr>
                                    </p:animEffect>
                                  </p:childTnLst>
                                </p:cTn>
                              </p:par>
                            </p:childTnLst>
                          </p:cTn>
                        </p:par>
                        <p:par>
                          <p:cTn id="86" fill="hold">
                            <p:stCondLst>
                              <p:cond delay="3250"/>
                            </p:stCondLst>
                            <p:childTnLst>
                              <p:par>
                                <p:cTn id="87" presetID="53" presetClass="entr" presetSubtype="16"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250" fill="hold"/>
                                        <p:tgtEl>
                                          <p:spTgt spid="17"/>
                                        </p:tgtEl>
                                        <p:attrNameLst>
                                          <p:attrName>ppt_w</p:attrName>
                                        </p:attrNameLst>
                                      </p:cBhvr>
                                      <p:tavLst>
                                        <p:tav tm="0">
                                          <p:val>
                                            <p:fltVal val="0"/>
                                          </p:val>
                                        </p:tav>
                                        <p:tav tm="100000">
                                          <p:val>
                                            <p:strVal val="#ppt_w"/>
                                          </p:val>
                                        </p:tav>
                                      </p:tavLst>
                                    </p:anim>
                                    <p:anim calcmode="lin" valueType="num">
                                      <p:cBhvr>
                                        <p:cTn id="90" dur="250" fill="hold"/>
                                        <p:tgtEl>
                                          <p:spTgt spid="17"/>
                                        </p:tgtEl>
                                        <p:attrNameLst>
                                          <p:attrName>ppt_h</p:attrName>
                                        </p:attrNameLst>
                                      </p:cBhvr>
                                      <p:tavLst>
                                        <p:tav tm="0">
                                          <p:val>
                                            <p:fltVal val="0"/>
                                          </p:val>
                                        </p:tav>
                                        <p:tav tm="100000">
                                          <p:val>
                                            <p:strVal val="#ppt_h"/>
                                          </p:val>
                                        </p:tav>
                                      </p:tavLst>
                                    </p:anim>
                                    <p:animEffect transition="in" filter="fade">
                                      <p:cBhvr>
                                        <p:cTn id="91" dur="250"/>
                                        <p:tgtEl>
                                          <p:spTgt spid="17"/>
                                        </p:tgtEl>
                                      </p:cBhvr>
                                    </p:animEffect>
                                  </p:childTnLst>
                                </p:cTn>
                              </p:par>
                            </p:childTnLst>
                          </p:cTn>
                        </p:par>
                        <p:par>
                          <p:cTn id="92" fill="hold">
                            <p:stCondLst>
                              <p:cond delay="3500"/>
                            </p:stCondLst>
                            <p:childTnLst>
                              <p:par>
                                <p:cTn id="93" presetID="53" presetClass="entr" presetSubtype="16"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p:cTn id="95" dur="250" fill="hold"/>
                                        <p:tgtEl>
                                          <p:spTgt spid="18"/>
                                        </p:tgtEl>
                                        <p:attrNameLst>
                                          <p:attrName>ppt_w</p:attrName>
                                        </p:attrNameLst>
                                      </p:cBhvr>
                                      <p:tavLst>
                                        <p:tav tm="0">
                                          <p:val>
                                            <p:fltVal val="0"/>
                                          </p:val>
                                        </p:tav>
                                        <p:tav tm="100000">
                                          <p:val>
                                            <p:strVal val="#ppt_w"/>
                                          </p:val>
                                        </p:tav>
                                      </p:tavLst>
                                    </p:anim>
                                    <p:anim calcmode="lin" valueType="num">
                                      <p:cBhvr>
                                        <p:cTn id="96" dur="250" fill="hold"/>
                                        <p:tgtEl>
                                          <p:spTgt spid="18"/>
                                        </p:tgtEl>
                                        <p:attrNameLst>
                                          <p:attrName>ppt_h</p:attrName>
                                        </p:attrNameLst>
                                      </p:cBhvr>
                                      <p:tavLst>
                                        <p:tav tm="0">
                                          <p:val>
                                            <p:fltVal val="0"/>
                                          </p:val>
                                        </p:tav>
                                        <p:tav tm="100000">
                                          <p:val>
                                            <p:strVal val="#ppt_h"/>
                                          </p:val>
                                        </p:tav>
                                      </p:tavLst>
                                    </p:anim>
                                    <p:animEffect transition="in" filter="fade">
                                      <p:cBhvr>
                                        <p:cTn id="97" dur="250"/>
                                        <p:tgtEl>
                                          <p:spTgt spid="18"/>
                                        </p:tgtEl>
                                      </p:cBhvr>
                                    </p:animEffect>
                                  </p:childTnLst>
                                </p:cTn>
                              </p:par>
                            </p:childTnLst>
                          </p:cTn>
                        </p:par>
                        <p:par>
                          <p:cTn id="98" fill="hold">
                            <p:stCondLst>
                              <p:cond delay="3750"/>
                            </p:stCondLst>
                            <p:childTnLst>
                              <p:par>
                                <p:cTn id="99" presetID="53" presetClass="entr" presetSubtype="16"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 calcmode="lin" valueType="num">
                                      <p:cBhvr>
                                        <p:cTn id="101" dur="250" fill="hold"/>
                                        <p:tgtEl>
                                          <p:spTgt spid="19"/>
                                        </p:tgtEl>
                                        <p:attrNameLst>
                                          <p:attrName>ppt_w</p:attrName>
                                        </p:attrNameLst>
                                      </p:cBhvr>
                                      <p:tavLst>
                                        <p:tav tm="0">
                                          <p:val>
                                            <p:fltVal val="0"/>
                                          </p:val>
                                        </p:tav>
                                        <p:tav tm="100000">
                                          <p:val>
                                            <p:strVal val="#ppt_w"/>
                                          </p:val>
                                        </p:tav>
                                      </p:tavLst>
                                    </p:anim>
                                    <p:anim calcmode="lin" valueType="num">
                                      <p:cBhvr>
                                        <p:cTn id="102" dur="250" fill="hold"/>
                                        <p:tgtEl>
                                          <p:spTgt spid="19"/>
                                        </p:tgtEl>
                                        <p:attrNameLst>
                                          <p:attrName>ppt_h</p:attrName>
                                        </p:attrNameLst>
                                      </p:cBhvr>
                                      <p:tavLst>
                                        <p:tav tm="0">
                                          <p:val>
                                            <p:fltVal val="0"/>
                                          </p:val>
                                        </p:tav>
                                        <p:tav tm="100000">
                                          <p:val>
                                            <p:strVal val="#ppt_h"/>
                                          </p:val>
                                        </p:tav>
                                      </p:tavLst>
                                    </p:anim>
                                    <p:animEffect transition="in" filter="fade">
                                      <p:cBhvr>
                                        <p:cTn id="103" dur="250"/>
                                        <p:tgtEl>
                                          <p:spTgt spid="19"/>
                                        </p:tgtEl>
                                      </p:cBhvr>
                                    </p:animEffect>
                                  </p:childTnLst>
                                </p:cTn>
                              </p:par>
                            </p:childTnLst>
                          </p:cTn>
                        </p:par>
                        <p:par>
                          <p:cTn id="104" fill="hold">
                            <p:stCondLst>
                              <p:cond delay="4000"/>
                            </p:stCondLst>
                            <p:childTnLst>
                              <p:par>
                                <p:cTn id="105" presetID="53" presetClass="entr" presetSubtype="16"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250" fill="hold"/>
                                        <p:tgtEl>
                                          <p:spTgt spid="20"/>
                                        </p:tgtEl>
                                        <p:attrNameLst>
                                          <p:attrName>ppt_w</p:attrName>
                                        </p:attrNameLst>
                                      </p:cBhvr>
                                      <p:tavLst>
                                        <p:tav tm="0">
                                          <p:val>
                                            <p:fltVal val="0"/>
                                          </p:val>
                                        </p:tav>
                                        <p:tav tm="100000">
                                          <p:val>
                                            <p:strVal val="#ppt_w"/>
                                          </p:val>
                                        </p:tav>
                                      </p:tavLst>
                                    </p:anim>
                                    <p:anim calcmode="lin" valueType="num">
                                      <p:cBhvr>
                                        <p:cTn id="108" dur="250" fill="hold"/>
                                        <p:tgtEl>
                                          <p:spTgt spid="20"/>
                                        </p:tgtEl>
                                        <p:attrNameLst>
                                          <p:attrName>ppt_h</p:attrName>
                                        </p:attrNameLst>
                                      </p:cBhvr>
                                      <p:tavLst>
                                        <p:tav tm="0">
                                          <p:val>
                                            <p:fltVal val="0"/>
                                          </p:val>
                                        </p:tav>
                                        <p:tav tm="100000">
                                          <p:val>
                                            <p:strVal val="#ppt_h"/>
                                          </p:val>
                                        </p:tav>
                                      </p:tavLst>
                                    </p:anim>
                                    <p:animEffect transition="in" filter="fade">
                                      <p:cBhvr>
                                        <p:cTn id="109" dur="250"/>
                                        <p:tgtEl>
                                          <p:spTgt spid="20"/>
                                        </p:tgtEl>
                                      </p:cBhvr>
                                    </p:animEffect>
                                  </p:childTnLst>
                                </p:cTn>
                              </p:par>
                            </p:childTnLst>
                          </p:cTn>
                        </p:par>
                        <p:par>
                          <p:cTn id="110" fill="hold">
                            <p:stCondLst>
                              <p:cond delay="4250"/>
                            </p:stCondLst>
                            <p:childTnLst>
                              <p:par>
                                <p:cTn id="111" presetID="53" presetClass="entr" presetSubtype="16" fill="hold" grpId="0" nodeType="afterEffect">
                                  <p:stCondLst>
                                    <p:cond delay="0"/>
                                  </p:stCondLst>
                                  <p:childTnLst>
                                    <p:set>
                                      <p:cBhvr>
                                        <p:cTn id="112" dur="1" fill="hold">
                                          <p:stCondLst>
                                            <p:cond delay="0"/>
                                          </p:stCondLst>
                                        </p:cTn>
                                        <p:tgtEl>
                                          <p:spTgt spid="21"/>
                                        </p:tgtEl>
                                        <p:attrNameLst>
                                          <p:attrName>style.visibility</p:attrName>
                                        </p:attrNameLst>
                                      </p:cBhvr>
                                      <p:to>
                                        <p:strVal val="visible"/>
                                      </p:to>
                                    </p:set>
                                    <p:anim calcmode="lin" valueType="num">
                                      <p:cBhvr>
                                        <p:cTn id="113" dur="250" fill="hold"/>
                                        <p:tgtEl>
                                          <p:spTgt spid="21"/>
                                        </p:tgtEl>
                                        <p:attrNameLst>
                                          <p:attrName>ppt_w</p:attrName>
                                        </p:attrNameLst>
                                      </p:cBhvr>
                                      <p:tavLst>
                                        <p:tav tm="0">
                                          <p:val>
                                            <p:fltVal val="0"/>
                                          </p:val>
                                        </p:tav>
                                        <p:tav tm="100000">
                                          <p:val>
                                            <p:strVal val="#ppt_w"/>
                                          </p:val>
                                        </p:tav>
                                      </p:tavLst>
                                    </p:anim>
                                    <p:anim calcmode="lin" valueType="num">
                                      <p:cBhvr>
                                        <p:cTn id="114" dur="250" fill="hold"/>
                                        <p:tgtEl>
                                          <p:spTgt spid="21"/>
                                        </p:tgtEl>
                                        <p:attrNameLst>
                                          <p:attrName>ppt_h</p:attrName>
                                        </p:attrNameLst>
                                      </p:cBhvr>
                                      <p:tavLst>
                                        <p:tav tm="0">
                                          <p:val>
                                            <p:fltVal val="0"/>
                                          </p:val>
                                        </p:tav>
                                        <p:tav tm="100000">
                                          <p:val>
                                            <p:strVal val="#ppt_h"/>
                                          </p:val>
                                        </p:tav>
                                      </p:tavLst>
                                    </p:anim>
                                    <p:animEffect transition="in" filter="fade">
                                      <p:cBhvr>
                                        <p:cTn id="115" dur="250"/>
                                        <p:tgtEl>
                                          <p:spTgt spid="21"/>
                                        </p:tgtEl>
                                      </p:cBhvr>
                                    </p:animEffect>
                                  </p:childTnLst>
                                </p:cTn>
                              </p:par>
                            </p:childTnLst>
                          </p:cTn>
                        </p:par>
                        <p:par>
                          <p:cTn id="116" fill="hold">
                            <p:stCondLst>
                              <p:cond delay="4500"/>
                            </p:stCondLst>
                            <p:childTnLst>
                              <p:par>
                                <p:cTn id="117" presetID="53" presetClass="entr" presetSubtype="16"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250" fill="hold"/>
                                        <p:tgtEl>
                                          <p:spTgt spid="22"/>
                                        </p:tgtEl>
                                        <p:attrNameLst>
                                          <p:attrName>ppt_w</p:attrName>
                                        </p:attrNameLst>
                                      </p:cBhvr>
                                      <p:tavLst>
                                        <p:tav tm="0">
                                          <p:val>
                                            <p:fltVal val="0"/>
                                          </p:val>
                                        </p:tav>
                                        <p:tav tm="100000">
                                          <p:val>
                                            <p:strVal val="#ppt_w"/>
                                          </p:val>
                                        </p:tav>
                                      </p:tavLst>
                                    </p:anim>
                                    <p:anim calcmode="lin" valueType="num">
                                      <p:cBhvr>
                                        <p:cTn id="120" dur="250" fill="hold"/>
                                        <p:tgtEl>
                                          <p:spTgt spid="22"/>
                                        </p:tgtEl>
                                        <p:attrNameLst>
                                          <p:attrName>ppt_h</p:attrName>
                                        </p:attrNameLst>
                                      </p:cBhvr>
                                      <p:tavLst>
                                        <p:tav tm="0">
                                          <p:val>
                                            <p:fltVal val="0"/>
                                          </p:val>
                                        </p:tav>
                                        <p:tav tm="100000">
                                          <p:val>
                                            <p:strVal val="#ppt_h"/>
                                          </p:val>
                                        </p:tav>
                                      </p:tavLst>
                                    </p:anim>
                                    <p:animEffect transition="in" filter="fade">
                                      <p:cBhvr>
                                        <p:cTn id="121" dur="250"/>
                                        <p:tgtEl>
                                          <p:spTgt spid="22"/>
                                        </p:tgtEl>
                                      </p:cBhvr>
                                    </p:animEffect>
                                  </p:childTnLst>
                                </p:cTn>
                              </p:par>
                            </p:childTnLst>
                          </p:cTn>
                        </p:par>
                        <p:par>
                          <p:cTn id="122" fill="hold">
                            <p:stCondLst>
                              <p:cond delay="4750"/>
                            </p:stCondLst>
                            <p:childTnLst>
                              <p:par>
                                <p:cTn id="123" presetID="53" presetClass="entr" presetSubtype="16" fill="hold" grpId="0"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250" fill="hold"/>
                                        <p:tgtEl>
                                          <p:spTgt spid="23"/>
                                        </p:tgtEl>
                                        <p:attrNameLst>
                                          <p:attrName>ppt_w</p:attrName>
                                        </p:attrNameLst>
                                      </p:cBhvr>
                                      <p:tavLst>
                                        <p:tav tm="0">
                                          <p:val>
                                            <p:fltVal val="0"/>
                                          </p:val>
                                        </p:tav>
                                        <p:tav tm="100000">
                                          <p:val>
                                            <p:strVal val="#ppt_w"/>
                                          </p:val>
                                        </p:tav>
                                      </p:tavLst>
                                    </p:anim>
                                    <p:anim calcmode="lin" valueType="num">
                                      <p:cBhvr>
                                        <p:cTn id="126" dur="250" fill="hold"/>
                                        <p:tgtEl>
                                          <p:spTgt spid="23"/>
                                        </p:tgtEl>
                                        <p:attrNameLst>
                                          <p:attrName>ppt_h</p:attrName>
                                        </p:attrNameLst>
                                      </p:cBhvr>
                                      <p:tavLst>
                                        <p:tav tm="0">
                                          <p:val>
                                            <p:fltVal val="0"/>
                                          </p:val>
                                        </p:tav>
                                        <p:tav tm="100000">
                                          <p:val>
                                            <p:strVal val="#ppt_h"/>
                                          </p:val>
                                        </p:tav>
                                      </p:tavLst>
                                    </p:anim>
                                    <p:animEffect transition="in" filter="fade">
                                      <p:cBhvr>
                                        <p:cTn id="127" dur="250"/>
                                        <p:tgtEl>
                                          <p:spTgt spid="23"/>
                                        </p:tgtEl>
                                      </p:cBhvr>
                                    </p:animEffect>
                                  </p:childTnLst>
                                </p:cTn>
                              </p:par>
                            </p:childTnLst>
                          </p:cTn>
                        </p:par>
                        <p:par>
                          <p:cTn id="128" fill="hold">
                            <p:stCondLst>
                              <p:cond delay="5000"/>
                            </p:stCondLst>
                            <p:childTnLst>
                              <p:par>
                                <p:cTn id="129" presetID="53" presetClass="entr" presetSubtype="16" fill="hold" grpId="0" nodeType="after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p:cTn id="131" dur="250" fill="hold"/>
                                        <p:tgtEl>
                                          <p:spTgt spid="25"/>
                                        </p:tgtEl>
                                        <p:attrNameLst>
                                          <p:attrName>ppt_w</p:attrName>
                                        </p:attrNameLst>
                                      </p:cBhvr>
                                      <p:tavLst>
                                        <p:tav tm="0">
                                          <p:val>
                                            <p:fltVal val="0"/>
                                          </p:val>
                                        </p:tav>
                                        <p:tav tm="100000">
                                          <p:val>
                                            <p:strVal val="#ppt_w"/>
                                          </p:val>
                                        </p:tav>
                                      </p:tavLst>
                                    </p:anim>
                                    <p:anim calcmode="lin" valueType="num">
                                      <p:cBhvr>
                                        <p:cTn id="132" dur="250" fill="hold"/>
                                        <p:tgtEl>
                                          <p:spTgt spid="25"/>
                                        </p:tgtEl>
                                        <p:attrNameLst>
                                          <p:attrName>ppt_h</p:attrName>
                                        </p:attrNameLst>
                                      </p:cBhvr>
                                      <p:tavLst>
                                        <p:tav tm="0">
                                          <p:val>
                                            <p:fltVal val="0"/>
                                          </p:val>
                                        </p:tav>
                                        <p:tav tm="100000">
                                          <p:val>
                                            <p:strVal val="#ppt_h"/>
                                          </p:val>
                                        </p:tav>
                                      </p:tavLst>
                                    </p:anim>
                                    <p:animEffect transition="in" filter="fade">
                                      <p:cBhvr>
                                        <p:cTn id="133" dur="250"/>
                                        <p:tgtEl>
                                          <p:spTgt spid="25"/>
                                        </p:tgtEl>
                                      </p:cBhvr>
                                    </p:animEffect>
                                  </p:childTnLst>
                                </p:cTn>
                              </p:par>
                            </p:childTnLst>
                          </p:cTn>
                        </p:par>
                        <p:par>
                          <p:cTn id="134" fill="hold">
                            <p:stCondLst>
                              <p:cond delay="5250"/>
                            </p:stCondLst>
                            <p:childTnLst>
                              <p:par>
                                <p:cTn id="135" presetID="53" presetClass="entr" presetSubtype="16"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250" fill="hold"/>
                                        <p:tgtEl>
                                          <p:spTgt spid="26"/>
                                        </p:tgtEl>
                                        <p:attrNameLst>
                                          <p:attrName>ppt_w</p:attrName>
                                        </p:attrNameLst>
                                      </p:cBhvr>
                                      <p:tavLst>
                                        <p:tav tm="0">
                                          <p:val>
                                            <p:fltVal val="0"/>
                                          </p:val>
                                        </p:tav>
                                        <p:tav tm="100000">
                                          <p:val>
                                            <p:strVal val="#ppt_w"/>
                                          </p:val>
                                        </p:tav>
                                      </p:tavLst>
                                    </p:anim>
                                    <p:anim calcmode="lin" valueType="num">
                                      <p:cBhvr>
                                        <p:cTn id="138" dur="250" fill="hold"/>
                                        <p:tgtEl>
                                          <p:spTgt spid="26"/>
                                        </p:tgtEl>
                                        <p:attrNameLst>
                                          <p:attrName>ppt_h</p:attrName>
                                        </p:attrNameLst>
                                      </p:cBhvr>
                                      <p:tavLst>
                                        <p:tav tm="0">
                                          <p:val>
                                            <p:fltVal val="0"/>
                                          </p:val>
                                        </p:tav>
                                        <p:tav tm="100000">
                                          <p:val>
                                            <p:strVal val="#ppt_h"/>
                                          </p:val>
                                        </p:tav>
                                      </p:tavLst>
                                    </p:anim>
                                    <p:animEffect transition="in" filter="fade">
                                      <p:cBhvr>
                                        <p:cTn id="139"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P spid="9" grpId="0" animBg="1"/>
      <p:bldP spid="10" grpId="0" animBg="1"/>
      <p:bldP spid="11" grpId="0" animBg="1"/>
      <p:bldP spid="12" grpId="0" animBg="1"/>
      <p:bldP spid="13"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16"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2" name="Title 1"/>
          <p:cNvSpPr>
            <a:spLocks noGrp="1"/>
          </p:cNvSpPr>
          <p:nvPr>
            <p:ph type="title"/>
          </p:nvPr>
        </p:nvSpPr>
        <p:spPr/>
        <p:txBody>
          <a:bodyPr/>
          <a:lstStyle/>
          <a:p>
            <a:endParaRPr lang="en-US"/>
          </a:p>
        </p:txBody>
      </p:sp>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We need to make changes now</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p:txBody>
          <a:bodyPr/>
          <a:lstStyle/>
          <a:p>
            <a:r>
              <a:rPr lang="en-US" dirty="0" smtClean="0"/>
              <a:t>We will all appear before God.</a:t>
            </a:r>
          </a:p>
          <a:p>
            <a:endParaRPr lang="en-US" dirty="0"/>
          </a:p>
          <a:p>
            <a:endParaRPr lang="en-US" dirty="0" smtClean="0"/>
          </a:p>
          <a:p>
            <a:endParaRPr lang="en-US" dirty="0"/>
          </a:p>
          <a:p>
            <a:endParaRPr lang="en-US" dirty="0" smtClean="0"/>
          </a:p>
          <a:p>
            <a:r>
              <a:rPr lang="en-US" dirty="0" smtClean="0"/>
              <a:t>We will be judged based on what we do, not what we intend to do</a:t>
            </a:r>
            <a:r>
              <a:rPr lang="en-US" dirty="0"/>
              <a:t>.</a:t>
            </a:r>
          </a:p>
        </p:txBody>
      </p:sp>
      <p:sp>
        <p:nvSpPr>
          <p:cNvPr id="7" name="Rectangle 6"/>
          <p:cNvSpPr/>
          <p:nvPr/>
        </p:nvSpPr>
        <p:spPr>
          <a:xfrm>
            <a:off x="533400" y="2438400"/>
            <a:ext cx="8077200" cy="183144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2 Corinthians 5:10 </a:t>
            </a:r>
            <a:r>
              <a:rPr lang="en-US" sz="2400" dirty="0">
                <a:solidFill>
                  <a:schemeClr val="tx1"/>
                </a:solidFill>
                <a:latin typeface="Times New Roman" panose="02020603050405020304" pitchFamily="18" charset="0"/>
                <a:cs typeface="Times New Roman" panose="02020603050405020304" pitchFamily="18" charset="0"/>
              </a:rPr>
              <a:t>For we must all appear before the judgment seat of Christ, so that each one may be recompensed for </a:t>
            </a:r>
            <a:r>
              <a:rPr lang="en-US" sz="2400" dirty="0" smtClean="0">
                <a:solidFill>
                  <a:schemeClr val="tx1"/>
                </a:solidFill>
                <a:latin typeface="Times New Roman" panose="02020603050405020304" pitchFamily="18" charset="0"/>
                <a:cs typeface="Times New Roman" panose="02020603050405020304" pitchFamily="18" charset="0"/>
              </a:rPr>
              <a:t>his </a:t>
            </a:r>
            <a:r>
              <a:rPr lang="en-US" sz="2400" dirty="0">
                <a:solidFill>
                  <a:schemeClr val="tx1"/>
                </a:solidFill>
                <a:latin typeface="Times New Roman" panose="02020603050405020304" pitchFamily="18" charset="0"/>
                <a:cs typeface="Times New Roman" panose="02020603050405020304" pitchFamily="18" charset="0"/>
              </a:rPr>
              <a:t>deeds in the body, according to what he has done, whether good or bad.</a:t>
            </a:r>
          </a:p>
        </p:txBody>
      </p:sp>
      <p:sp>
        <p:nvSpPr>
          <p:cNvPr id="8" name="Slide Number Placeholder 7"/>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143225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Get on the right path</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628650" y="3733800"/>
            <a:ext cx="7886700" cy="2895600"/>
          </a:xfrm>
        </p:spPr>
        <p:txBody>
          <a:bodyPr>
            <a:normAutofit/>
          </a:bodyPr>
          <a:lstStyle/>
          <a:p>
            <a:r>
              <a:rPr lang="en-US" dirty="0" smtClean="0"/>
              <a:t>If the road to hell is paved with good intentions…</a:t>
            </a:r>
          </a:p>
          <a:p>
            <a:r>
              <a:rPr lang="en-US" dirty="0" smtClean="0"/>
              <a:t>Then the path to Heaven is paved with God’s Will.</a:t>
            </a:r>
            <a:endParaRPr lang="en-US" dirty="0"/>
          </a:p>
        </p:txBody>
      </p:sp>
      <p:sp>
        <p:nvSpPr>
          <p:cNvPr id="7" name="Rectangle 6"/>
          <p:cNvSpPr/>
          <p:nvPr/>
        </p:nvSpPr>
        <p:spPr>
          <a:xfrm>
            <a:off x="533400" y="2057400"/>
            <a:ext cx="8077200" cy="1447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Matthew 7:13 </a:t>
            </a:r>
            <a:r>
              <a:rPr lang="en-US" sz="2400" dirty="0">
                <a:solidFill>
                  <a:schemeClr val="tx1"/>
                </a:solidFill>
                <a:latin typeface="Times New Roman" panose="02020603050405020304" pitchFamily="18" charset="0"/>
                <a:cs typeface="Times New Roman" panose="02020603050405020304" pitchFamily="18" charset="0"/>
              </a:rPr>
              <a:t>“Enter through the narrow </a:t>
            </a:r>
            <a:r>
              <a:rPr lang="en-US" sz="2400" u="sng" dirty="0">
                <a:solidFill>
                  <a:schemeClr val="tx1"/>
                </a:solidFill>
                <a:latin typeface="Times New Roman" panose="02020603050405020304" pitchFamily="18" charset="0"/>
                <a:cs typeface="Times New Roman" panose="02020603050405020304" pitchFamily="18" charset="0"/>
              </a:rPr>
              <a:t>gate</a:t>
            </a:r>
            <a:r>
              <a:rPr lang="en-US" sz="2400" dirty="0">
                <a:solidFill>
                  <a:schemeClr val="tx1"/>
                </a:solidFill>
                <a:latin typeface="Times New Roman" panose="02020603050405020304" pitchFamily="18" charset="0"/>
                <a:cs typeface="Times New Roman" panose="02020603050405020304" pitchFamily="18" charset="0"/>
              </a:rPr>
              <a:t>; for the gate is wide and the way is broad that leads to destruction, and there are many who enter through it. </a:t>
            </a:r>
          </a:p>
        </p:txBody>
      </p:sp>
      <p:sp>
        <p:nvSpPr>
          <p:cNvPr id="8" name="Rectangle 7"/>
          <p:cNvSpPr/>
          <p:nvPr/>
        </p:nvSpPr>
        <p:spPr>
          <a:xfrm>
            <a:off x="533400" y="4800600"/>
            <a:ext cx="8077200" cy="1447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Matthew 7:21 </a:t>
            </a:r>
            <a:r>
              <a:rPr lang="en-US" sz="2400" dirty="0">
                <a:solidFill>
                  <a:schemeClr val="tx1"/>
                </a:solidFill>
                <a:latin typeface="Times New Roman" panose="02020603050405020304" pitchFamily="18" charset="0"/>
                <a:cs typeface="Times New Roman" panose="02020603050405020304" pitchFamily="18" charset="0"/>
              </a:rPr>
              <a:t>“Not everyone who says to Me, ‘Lord, Lord,’ will enter the kingdom of heaven, but he who does the will of My Father who is in heaven will enter. </a:t>
            </a:r>
          </a:p>
        </p:txBody>
      </p:sp>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129854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9" name="Rectangle 8"/>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Conclusion</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628650" y="1825624"/>
            <a:ext cx="7886700" cy="4803775"/>
          </a:xfrm>
        </p:spPr>
        <p:txBody>
          <a:bodyPr>
            <a:normAutofit/>
          </a:bodyPr>
          <a:lstStyle/>
          <a:p>
            <a:pPr>
              <a:buFont typeface="Arial" charset="0"/>
              <a:buChar char="•"/>
            </a:pPr>
            <a:r>
              <a:rPr lang="en-US" dirty="0" smtClean="0"/>
              <a:t>That sinful habit that you love…</a:t>
            </a:r>
          </a:p>
          <a:p>
            <a:r>
              <a:rPr lang="en-US" dirty="0"/>
              <a:t>I</a:t>
            </a:r>
            <a:r>
              <a:rPr lang="en-US" dirty="0" smtClean="0"/>
              <a:t>t doesn't love you back.</a:t>
            </a:r>
          </a:p>
          <a:p>
            <a:r>
              <a:rPr lang="en-US" dirty="0" smtClean="0"/>
              <a:t>And intending to quit a bad habit</a:t>
            </a:r>
            <a:r>
              <a:rPr lang="is-IS" dirty="0" smtClean="0"/>
              <a:t>…</a:t>
            </a:r>
            <a:endParaRPr lang="en-US" dirty="0" smtClean="0"/>
          </a:p>
          <a:p>
            <a:r>
              <a:rPr lang="en-US" dirty="0" smtClean="0"/>
              <a:t>Isn't the same as quitting a bad habit.</a:t>
            </a:r>
          </a:p>
          <a:p>
            <a:endParaRPr lang="en-US" dirty="0"/>
          </a:p>
          <a:p>
            <a:endParaRPr lang="en-US" dirty="0" smtClean="0"/>
          </a:p>
          <a:p>
            <a:endParaRPr lang="en-US" dirty="0"/>
          </a:p>
        </p:txBody>
      </p:sp>
      <p:sp>
        <p:nvSpPr>
          <p:cNvPr id="10" name="Rectangle 9"/>
          <p:cNvSpPr/>
          <p:nvPr/>
        </p:nvSpPr>
        <p:spPr>
          <a:xfrm>
            <a:off x="533400" y="3962400"/>
            <a:ext cx="8077200" cy="14478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Mark 8:36 </a:t>
            </a:r>
            <a:r>
              <a:rPr lang="en-US" sz="2400" dirty="0">
                <a:solidFill>
                  <a:schemeClr val="tx1"/>
                </a:solidFill>
                <a:latin typeface="Times New Roman" panose="02020603050405020304" pitchFamily="18" charset="0"/>
                <a:cs typeface="Times New Roman" panose="02020603050405020304" pitchFamily="18" charset="0"/>
              </a:rPr>
              <a:t>For what does it profit a man to gain the whole world, and forfeit his </a:t>
            </a:r>
            <a:r>
              <a:rPr lang="en-US" sz="2400" u="sng" dirty="0">
                <a:solidFill>
                  <a:schemeClr val="tx1"/>
                </a:solidFill>
                <a:latin typeface="Times New Roman" panose="02020603050405020304" pitchFamily="18" charset="0"/>
                <a:cs typeface="Times New Roman" panose="02020603050405020304" pitchFamily="18" charset="0"/>
              </a:rPr>
              <a:t>soul</a:t>
            </a:r>
            <a:r>
              <a:rPr lang="en-US" sz="2400" dirty="0">
                <a:solidFill>
                  <a:schemeClr val="tx1"/>
                </a:solidFill>
                <a:latin typeface="Times New Roman" panose="02020603050405020304" pitchFamily="18" charset="0"/>
                <a:cs typeface="Times New Roman" panose="02020603050405020304" pitchFamily="18" charset="0"/>
              </a:rPr>
              <a:t>? 37 For what will a man give in exchange for his soul?</a:t>
            </a:r>
          </a:p>
        </p:txBody>
      </p:sp>
      <p:sp>
        <p:nvSpPr>
          <p:cNvPr id="2" name="Slide Number Placeholder 1"/>
          <p:cNvSpPr>
            <a:spLocks noGrp="1"/>
          </p:cNvSpPr>
          <p:nvPr>
            <p:ph type="sldNum" sz="quarter" idx="12"/>
          </p:nvPr>
        </p:nvSpPr>
        <p:spPr/>
        <p:txBody>
          <a:bodyPr/>
          <a:lstStyle/>
          <a:p>
            <a:fld id="{48F63A3B-78C7-47BE-AE5E-E10140E04643}" type="slidenum">
              <a:rPr lang="en-US" smtClean="0"/>
              <a:t>22</a:t>
            </a:fld>
            <a:endParaRPr lang="en-US"/>
          </a:p>
        </p:txBody>
      </p:sp>
    </p:spTree>
    <p:extLst>
      <p:ext uri="{BB962C8B-B14F-4D97-AF65-F5344CB8AC3E}">
        <p14:creationId xmlns:p14="http://schemas.microsoft.com/office/powerpoint/2010/main" val="103910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8"/>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28650" y="2057399"/>
            <a:ext cx="7886700" cy="4119563"/>
          </a:xfrm>
        </p:spPr>
        <p:txBody>
          <a:bodyPr>
            <a:normAutofit/>
          </a:bodyPr>
          <a:lstStyle/>
          <a:p>
            <a:pPr>
              <a:buFont typeface="Arial" charset="0"/>
              <a:buChar char="•"/>
            </a:pPr>
            <a:r>
              <a:rPr lang="en-US" dirty="0" smtClean="0"/>
              <a:t>Sinful habits bring the question…</a:t>
            </a:r>
          </a:p>
          <a:p>
            <a:pPr>
              <a:buFont typeface="Arial" charset="0"/>
              <a:buChar char="•"/>
            </a:pPr>
            <a:r>
              <a:rPr lang="en-US" dirty="0" smtClean="0"/>
              <a:t>Have you died to sin?</a:t>
            </a:r>
          </a:p>
          <a:p>
            <a:pPr>
              <a:buFont typeface="Arial" charset="0"/>
              <a:buChar char="•"/>
            </a:pPr>
            <a:endParaRPr lang="en-US" sz="1600" dirty="0"/>
          </a:p>
          <a:p>
            <a:pPr>
              <a:buFont typeface="Arial" charset="0"/>
              <a:buChar char="•"/>
            </a:pPr>
            <a:endParaRPr lang="en-US" dirty="0" smtClean="0"/>
          </a:p>
          <a:p>
            <a:pPr>
              <a:buFont typeface="Arial" charset="0"/>
              <a:buChar char="•"/>
            </a:pPr>
            <a:endParaRPr lang="en-US" dirty="0" smtClean="0"/>
          </a:p>
          <a:p>
            <a:pPr>
              <a:buFont typeface="Arial" charset="0"/>
              <a:buChar char="•"/>
            </a:pPr>
            <a:endParaRPr lang="en-US" sz="1200" dirty="0"/>
          </a:p>
          <a:p>
            <a:pPr>
              <a:buFont typeface="Arial" charset="0"/>
              <a:buChar char="•"/>
            </a:pPr>
            <a:r>
              <a:rPr lang="en-US" sz="3600" b="1" dirty="0" smtClean="0"/>
              <a:t>WE SHOULD!</a:t>
            </a:r>
          </a:p>
          <a:p>
            <a:pPr>
              <a:buFont typeface="Arial" charset="0"/>
              <a:buChar char="•"/>
            </a:pPr>
            <a:endParaRPr lang="en-US" dirty="0" smtClean="0"/>
          </a:p>
          <a:p>
            <a:pPr>
              <a:buFont typeface="Arial" charset="0"/>
              <a:buChar char="•"/>
            </a:pPr>
            <a:endParaRPr lang="en-US" dirty="0"/>
          </a:p>
          <a:p>
            <a:pPr>
              <a:buFont typeface="Arial" charset="0"/>
              <a:buChar char="•"/>
            </a:pPr>
            <a:endParaRPr lang="en-US" dirty="0" smtClean="0"/>
          </a:p>
        </p:txBody>
      </p:sp>
      <p:sp>
        <p:nvSpPr>
          <p:cNvPr id="8" name="Rectangle 7"/>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Conclusion</a:t>
            </a:r>
            <a:endParaRPr lang="en-US" sz="4400" b="1" spc="-150" dirty="0" smtClean="0">
              <a:ln w="10160">
                <a:solidFill>
                  <a:prstClr val="black"/>
                </a:solidFill>
                <a:prstDash val="solid"/>
              </a:ln>
              <a:solidFill>
                <a:prstClr val="white"/>
              </a:solidFill>
              <a:effectLst>
                <a:outerShdw blurRad="38100" dist="22860" dir="5400000" algn="tl" rotWithShape="0">
                  <a:srgbClr val="000000">
                    <a:alpha val="30000"/>
                  </a:srgbClr>
                </a:outerShdw>
              </a:effectLst>
            </a:endParaRPr>
          </a:p>
        </p:txBody>
      </p:sp>
      <p:sp>
        <p:nvSpPr>
          <p:cNvPr id="11" name="Rectangle 10"/>
          <p:cNvSpPr/>
          <p:nvPr/>
        </p:nvSpPr>
        <p:spPr>
          <a:xfrm>
            <a:off x="533400" y="3106340"/>
            <a:ext cx="8077200" cy="1371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Romans 6:1 </a:t>
            </a:r>
            <a:r>
              <a:rPr lang="en-US" sz="2400" dirty="0">
                <a:solidFill>
                  <a:schemeClr val="tx1"/>
                </a:solidFill>
                <a:latin typeface="Times New Roman" panose="02020603050405020304" pitchFamily="18" charset="0"/>
                <a:cs typeface="Times New Roman" panose="02020603050405020304" pitchFamily="18" charset="0"/>
              </a:rPr>
              <a:t>What shall we say then? Are we to continue in sin so that grace may increase? 2 May it never be! How shall we who died to sin still live in it? </a:t>
            </a:r>
          </a:p>
        </p:txBody>
      </p:sp>
      <p:sp>
        <p:nvSpPr>
          <p:cNvPr id="12" name="Rectangle 11"/>
          <p:cNvSpPr/>
          <p:nvPr/>
        </p:nvSpPr>
        <p:spPr>
          <a:xfrm>
            <a:off x="533400" y="5410200"/>
            <a:ext cx="80772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schemeClr val="tx1"/>
                </a:solidFill>
                <a:latin typeface="Times New Roman" panose="02020603050405020304" pitchFamily="18" charset="0"/>
                <a:cs typeface="Times New Roman" panose="02020603050405020304" pitchFamily="18" charset="0"/>
              </a:rPr>
              <a:t>Romans 6:11 Even so consider yourselves to be dead to sin, but alive to God in Christ Jesus.</a:t>
            </a:r>
          </a:p>
        </p:txBody>
      </p:sp>
      <p:sp>
        <p:nvSpPr>
          <p:cNvPr id="2" name="Slide Number Placeholder 1"/>
          <p:cNvSpPr>
            <a:spLocks noGrp="1"/>
          </p:cNvSpPr>
          <p:nvPr>
            <p:ph type="sldNum" sz="quarter" idx="12"/>
          </p:nvPr>
        </p:nvSpPr>
        <p:spPr/>
        <p:txBody>
          <a:bodyPr/>
          <a:lstStyle/>
          <a:p>
            <a:fld id="{48F63A3B-78C7-47BE-AE5E-E10140E04643}" type="slidenum">
              <a:rPr lang="en-US" smtClean="0"/>
              <a:t>23</a:t>
            </a:fld>
            <a:endParaRPr lang="en-US"/>
          </a:p>
        </p:txBody>
      </p:sp>
    </p:spTree>
    <p:extLst>
      <p:ext uri="{BB962C8B-B14F-4D97-AF65-F5344CB8AC3E}">
        <p14:creationId xmlns:p14="http://schemas.microsoft.com/office/powerpoint/2010/main" val="14684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224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48F63A3B-78C7-47BE-AE5E-E10140E04643}" type="slidenum">
              <a:rPr lang="en-US" smtClean="0"/>
              <a:t>24</a:t>
            </a:fld>
            <a:endParaRPr lang="en-US"/>
          </a:p>
        </p:txBody>
      </p:sp>
    </p:spTree>
    <p:extLst>
      <p:ext uri="{BB962C8B-B14F-4D97-AF65-F5344CB8AC3E}">
        <p14:creationId xmlns:p14="http://schemas.microsoft.com/office/powerpoint/2010/main" val="2310300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6" name="Rectangle 5"/>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28650" y="1823330"/>
            <a:ext cx="7886700" cy="4653670"/>
          </a:xfrm>
        </p:spPr>
        <p:txBody>
          <a:bodyPr>
            <a:normAutofit/>
          </a:bodyPr>
          <a:lstStyle/>
          <a:p>
            <a:r>
              <a:rPr lang="en-US" dirty="0" smtClean="0"/>
              <a:t>Addiction –drugs, tobacco, alcohol, pills</a:t>
            </a:r>
          </a:p>
          <a:p>
            <a:r>
              <a:rPr lang="en-US" dirty="0" smtClean="0"/>
              <a:t>Pornography</a:t>
            </a:r>
          </a:p>
          <a:p>
            <a:r>
              <a:rPr lang="en-US" dirty="0" smtClean="0"/>
              <a:t>Gambling</a:t>
            </a:r>
          </a:p>
          <a:p>
            <a:r>
              <a:rPr lang="en-US" dirty="0" smtClean="0"/>
              <a:t>Profanity </a:t>
            </a:r>
          </a:p>
          <a:p>
            <a:r>
              <a:rPr lang="en-US" dirty="0" smtClean="0"/>
              <a:t>Lying, gossiping, hateful speech</a:t>
            </a:r>
          </a:p>
          <a:p>
            <a:r>
              <a:rPr lang="en-US" dirty="0" smtClean="0"/>
              <a:t>To much time online/phone/TV</a:t>
            </a:r>
          </a:p>
          <a:p>
            <a:r>
              <a:rPr lang="en-US" dirty="0" smtClean="0"/>
              <a:t>Wasteful overspending, theft and greed </a:t>
            </a:r>
          </a:p>
          <a:p>
            <a:r>
              <a:rPr lang="en-US" dirty="0" smtClean="0"/>
              <a:t>Anything that “we just can’t </a:t>
            </a:r>
            <a:r>
              <a:rPr lang="en-US" dirty="0" smtClean="0"/>
              <a:t>stop,” </a:t>
            </a:r>
            <a:r>
              <a:rPr lang="en-US" dirty="0"/>
              <a:t>from addictions to destructive </a:t>
            </a:r>
            <a:r>
              <a:rPr lang="en-US" dirty="0" smtClean="0"/>
              <a:t>attitudes</a:t>
            </a:r>
            <a:r>
              <a:rPr lang="en-US" dirty="0"/>
              <a:t>.</a:t>
            </a:r>
            <a:endParaRPr lang="en-US" dirty="0" smtClean="0"/>
          </a:p>
          <a:p>
            <a:endParaRPr lang="en-US" dirty="0"/>
          </a:p>
        </p:txBody>
      </p:sp>
      <p:sp>
        <p:nvSpPr>
          <p:cNvPr id="8" name="Rectangle 7"/>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Bad Habits, Sinful Habits</a:t>
            </a:r>
            <a:endParaRPr lang="en-US" sz="48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3</a:t>
            </a:fld>
            <a:endParaRPr lang="en-US"/>
          </a:p>
        </p:txBody>
      </p:sp>
    </p:spTree>
    <p:extLst>
      <p:ext uri="{BB962C8B-B14F-4D97-AF65-F5344CB8AC3E}">
        <p14:creationId xmlns:p14="http://schemas.microsoft.com/office/powerpoint/2010/main" val="13713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8" name="Rectangle 7"/>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Autofit/>
          </a:bodyPr>
          <a:lstStyle/>
          <a:p>
            <a:r>
              <a:rPr lang="en-US" dirty="0" smtClean="0"/>
              <a:t>We must </a:t>
            </a:r>
            <a:r>
              <a:rPr lang="en-US" dirty="0"/>
              <a:t>see that bad habits </a:t>
            </a:r>
            <a:r>
              <a:rPr lang="en-US" dirty="0" smtClean="0"/>
              <a:t>are </a:t>
            </a:r>
            <a:r>
              <a:rPr lang="en-US" dirty="0"/>
              <a:t>spiritual issues. </a:t>
            </a:r>
            <a:endParaRPr lang="en-US" dirty="0" smtClean="0"/>
          </a:p>
          <a:p>
            <a:r>
              <a:rPr lang="en-US" dirty="0" smtClean="0"/>
              <a:t>We </a:t>
            </a:r>
            <a:r>
              <a:rPr lang="en-US" dirty="0"/>
              <a:t>should </a:t>
            </a:r>
            <a:r>
              <a:rPr lang="en-US" dirty="0" smtClean="0"/>
              <a:t>want </a:t>
            </a:r>
            <a:r>
              <a:rPr lang="en-US" dirty="0"/>
              <a:t>to change a </a:t>
            </a:r>
            <a:r>
              <a:rPr lang="en-US" dirty="0" smtClean="0"/>
              <a:t>habit, not only </a:t>
            </a:r>
            <a:r>
              <a:rPr lang="en-US" dirty="0"/>
              <a:t>because </a:t>
            </a:r>
            <a:r>
              <a:rPr lang="en-US" dirty="0" smtClean="0"/>
              <a:t>it’s </a:t>
            </a:r>
            <a:r>
              <a:rPr lang="en-US" dirty="0"/>
              <a:t>embarrassing, expensive, unhealthy, or makes us feel </a:t>
            </a:r>
            <a:r>
              <a:rPr lang="en-US" dirty="0" smtClean="0"/>
              <a:t>guilty, but because it is a transgression of God's Law.</a:t>
            </a:r>
          </a:p>
          <a:p>
            <a:r>
              <a:rPr lang="en-US" dirty="0" smtClean="0"/>
              <a:t>When we struggle with a </a:t>
            </a:r>
            <a:r>
              <a:rPr lang="en-US" dirty="0"/>
              <a:t>particular </a:t>
            </a:r>
            <a:r>
              <a:rPr lang="en-US" dirty="0" smtClean="0"/>
              <a:t>sin, we </a:t>
            </a:r>
            <a:r>
              <a:rPr lang="en-US" dirty="0"/>
              <a:t>want to say that </a:t>
            </a:r>
            <a:r>
              <a:rPr lang="en-US" dirty="0" smtClean="0"/>
              <a:t>“we can’t</a:t>
            </a:r>
            <a:r>
              <a:rPr lang="en-US" dirty="0"/>
              <a:t>” </a:t>
            </a:r>
            <a:r>
              <a:rPr lang="en-US" dirty="0" smtClean="0"/>
              <a:t>or “it’s just too hard to stop.”</a:t>
            </a:r>
            <a:endParaRPr lang="en-US" dirty="0"/>
          </a:p>
        </p:txBody>
      </p:sp>
      <p:sp>
        <p:nvSpPr>
          <p:cNvPr id="5" name="Rectangle 4"/>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Bad Habits, Sinful Habits</a:t>
            </a:r>
            <a:endParaRPr lang="en-US" sz="48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9" name="Rectangle 8"/>
          <p:cNvSpPr/>
          <p:nvPr/>
        </p:nvSpPr>
        <p:spPr>
          <a:xfrm>
            <a:off x="493643" y="4876800"/>
            <a:ext cx="8077200" cy="1452563"/>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1 Corinthians 10:</a:t>
            </a:r>
            <a:r>
              <a:rPr lang="en-US" sz="2400" dirty="0">
                <a:solidFill>
                  <a:schemeClr val="tx1"/>
                </a:solidFill>
                <a:latin typeface="Times New Roman" panose="02020603050405020304" pitchFamily="18" charset="0"/>
                <a:cs typeface="Times New Roman" panose="02020603050405020304" pitchFamily="18" charset="0"/>
              </a:rPr>
              <a:t>13 No temptation has overtaken you but such as is common to man; and God is </a:t>
            </a:r>
            <a:r>
              <a:rPr lang="en-US" sz="2400" u="sng" dirty="0">
                <a:solidFill>
                  <a:schemeClr val="tx1"/>
                </a:solidFill>
                <a:latin typeface="Times New Roman" panose="02020603050405020304" pitchFamily="18" charset="0"/>
                <a:cs typeface="Times New Roman" panose="02020603050405020304" pitchFamily="18" charset="0"/>
              </a:rPr>
              <a:t>faithful</a:t>
            </a:r>
            <a:r>
              <a:rPr lang="en-US" sz="2400" dirty="0">
                <a:solidFill>
                  <a:schemeClr val="tx1"/>
                </a:solidFill>
                <a:latin typeface="Times New Roman" panose="02020603050405020304" pitchFamily="18" charset="0"/>
                <a:cs typeface="Times New Roman" panose="02020603050405020304" pitchFamily="18" charset="0"/>
              </a:rPr>
              <a:t>, who will not allow you to be tempted beyond what you are </a:t>
            </a:r>
            <a:r>
              <a:rPr lang="en-US" sz="2400" dirty="0" smtClean="0">
                <a:solidFill>
                  <a:schemeClr val="tx1"/>
                </a:solidFill>
                <a:latin typeface="Times New Roman" panose="02020603050405020304" pitchFamily="18" charset="0"/>
                <a:cs typeface="Times New Roman" panose="02020603050405020304" pitchFamily="18" charset="0"/>
              </a:rPr>
              <a:t>able</a:t>
            </a:r>
            <a:r>
              <a:rPr lang="en-US" sz="2400"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4</a:t>
            </a:fld>
            <a:endParaRPr lang="en-US"/>
          </a:p>
        </p:txBody>
      </p:sp>
    </p:spTree>
    <p:extLst>
      <p:ext uri="{BB962C8B-B14F-4D97-AF65-F5344CB8AC3E}">
        <p14:creationId xmlns:p14="http://schemas.microsoft.com/office/powerpoint/2010/main" val="13258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Bad Habits, Sinful Habits</a:t>
            </a:r>
            <a:endParaRPr lang="en-US" sz="48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3" name="Content Placeholder 2"/>
          <p:cNvSpPr>
            <a:spLocks noGrp="1"/>
          </p:cNvSpPr>
          <p:nvPr>
            <p:ph idx="1"/>
          </p:nvPr>
        </p:nvSpPr>
        <p:spPr>
          <a:xfrm>
            <a:off x="628650" y="1814109"/>
            <a:ext cx="7886700" cy="4351338"/>
          </a:xfrm>
        </p:spPr>
        <p:txBody>
          <a:bodyPr/>
          <a:lstStyle/>
          <a:p>
            <a:r>
              <a:rPr lang="en-US" dirty="0" smtClean="0"/>
              <a:t>It's hard to get thru the day without________!</a:t>
            </a:r>
          </a:p>
          <a:p>
            <a:endParaRPr lang="en-US" dirty="0"/>
          </a:p>
          <a:p>
            <a:endParaRPr lang="en-US" dirty="0" smtClean="0"/>
          </a:p>
          <a:p>
            <a:endParaRPr lang="en-US" dirty="0"/>
          </a:p>
          <a:p>
            <a:endParaRPr lang="en-US" dirty="0" smtClean="0"/>
          </a:p>
          <a:p>
            <a:r>
              <a:rPr lang="en-US" dirty="0" smtClean="0"/>
              <a:t>The pull of temptation can be so strong!</a:t>
            </a:r>
          </a:p>
          <a:p>
            <a:r>
              <a:rPr lang="en-US" dirty="0"/>
              <a:t>Society will try to justify the way we are and say that we shouldn’t go against what comes naturally to us. </a:t>
            </a:r>
            <a:endParaRPr lang="en-US" dirty="0" smtClean="0"/>
          </a:p>
        </p:txBody>
      </p:sp>
      <p:sp>
        <p:nvSpPr>
          <p:cNvPr id="7" name="Rectangle 6"/>
          <p:cNvSpPr/>
          <p:nvPr/>
        </p:nvSpPr>
        <p:spPr>
          <a:xfrm>
            <a:off x="533400" y="2362200"/>
            <a:ext cx="8077200" cy="1859029"/>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Proverbs 4:14 Do </a:t>
            </a:r>
            <a:r>
              <a:rPr lang="en-US" sz="2400" dirty="0">
                <a:solidFill>
                  <a:schemeClr val="tx1"/>
                </a:solidFill>
                <a:latin typeface="Times New Roman" panose="02020603050405020304" pitchFamily="18" charset="0"/>
                <a:cs typeface="Times New Roman" panose="02020603050405020304" pitchFamily="18" charset="0"/>
              </a:rPr>
              <a:t>not enter the path of the wicked</a:t>
            </a:r>
          </a:p>
          <a:p>
            <a:pPr marL="228600"/>
            <a:r>
              <a:rPr lang="en-US" sz="2400" dirty="0">
                <a:solidFill>
                  <a:schemeClr val="tx1"/>
                </a:solidFill>
                <a:latin typeface="Times New Roman" panose="02020603050405020304" pitchFamily="18" charset="0"/>
                <a:cs typeface="Times New Roman" panose="02020603050405020304" pitchFamily="18" charset="0"/>
              </a:rPr>
              <a:t>And do not proceed in the way of </a:t>
            </a:r>
            <a:r>
              <a:rPr lang="en-US" sz="2400" u="sng" dirty="0">
                <a:solidFill>
                  <a:schemeClr val="tx1"/>
                </a:solidFill>
                <a:latin typeface="Times New Roman" panose="02020603050405020304" pitchFamily="18" charset="0"/>
                <a:cs typeface="Times New Roman" panose="02020603050405020304" pitchFamily="18" charset="0"/>
              </a:rPr>
              <a:t>evil</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men. 15 Avoid </a:t>
            </a:r>
            <a:r>
              <a:rPr lang="en-US" sz="2400" dirty="0">
                <a:solidFill>
                  <a:schemeClr val="tx1"/>
                </a:solidFill>
                <a:latin typeface="Times New Roman" panose="02020603050405020304" pitchFamily="18" charset="0"/>
                <a:cs typeface="Times New Roman" panose="02020603050405020304" pitchFamily="18" charset="0"/>
              </a:rPr>
              <a:t>it, do not pass by </a:t>
            </a:r>
            <a:r>
              <a:rPr lang="en-US" sz="2400" dirty="0" smtClean="0">
                <a:solidFill>
                  <a:schemeClr val="tx1"/>
                </a:solidFill>
                <a:latin typeface="Times New Roman" panose="02020603050405020304" pitchFamily="18" charset="0"/>
                <a:cs typeface="Times New Roman" panose="02020603050405020304" pitchFamily="18" charset="0"/>
              </a:rPr>
              <a:t>it; Turn </a:t>
            </a:r>
            <a:r>
              <a:rPr lang="en-US" sz="2400" dirty="0">
                <a:solidFill>
                  <a:schemeClr val="tx1"/>
                </a:solidFill>
                <a:latin typeface="Times New Roman" panose="02020603050405020304" pitchFamily="18" charset="0"/>
                <a:cs typeface="Times New Roman" panose="02020603050405020304" pitchFamily="18" charset="0"/>
              </a:rPr>
              <a:t>away from it and pass on</a:t>
            </a:r>
            <a:r>
              <a:rPr lang="en-US" sz="2400" dirty="0" smtClean="0">
                <a:solidFill>
                  <a:schemeClr val="tx1"/>
                </a:solidFill>
                <a:latin typeface="Times New Roman" panose="02020603050405020304" pitchFamily="18" charset="0"/>
                <a:cs typeface="Times New Roman" panose="02020603050405020304" pitchFamily="18" charset="0"/>
              </a:rPr>
              <a:t>. 16 For </a:t>
            </a:r>
            <a:r>
              <a:rPr lang="en-US" sz="2400" dirty="0">
                <a:solidFill>
                  <a:schemeClr val="tx1"/>
                </a:solidFill>
                <a:latin typeface="Times New Roman" panose="02020603050405020304" pitchFamily="18" charset="0"/>
                <a:cs typeface="Times New Roman" panose="02020603050405020304" pitchFamily="18" charset="0"/>
              </a:rPr>
              <a:t>they cannot sleep unless they do </a:t>
            </a:r>
            <a:r>
              <a:rPr lang="en-US" sz="2400" dirty="0" smtClean="0">
                <a:solidFill>
                  <a:schemeClr val="tx1"/>
                </a:solidFill>
                <a:latin typeface="Times New Roman" panose="02020603050405020304" pitchFamily="18" charset="0"/>
                <a:cs typeface="Times New Roman" panose="02020603050405020304" pitchFamily="18" charset="0"/>
              </a:rPr>
              <a:t>evil.</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t>5</a:t>
            </a:fld>
            <a:endParaRPr lang="en-US"/>
          </a:p>
        </p:txBody>
      </p:sp>
    </p:spTree>
    <p:extLst>
      <p:ext uri="{BB962C8B-B14F-4D97-AF65-F5344CB8AC3E}">
        <p14:creationId xmlns:p14="http://schemas.microsoft.com/office/powerpoint/2010/main" val="91732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6" name="Rectangle 5"/>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Autofit/>
          </a:bodyPr>
          <a:lstStyle/>
          <a:p>
            <a:r>
              <a:rPr lang="en-US" dirty="0" smtClean="0"/>
              <a:t>Society will tell us that morality </a:t>
            </a:r>
            <a:r>
              <a:rPr lang="en-US" dirty="0"/>
              <a:t>is relative and that there is no set definition of </a:t>
            </a:r>
            <a:r>
              <a:rPr lang="en-US" dirty="0" smtClean="0"/>
              <a:t>right </a:t>
            </a:r>
            <a:r>
              <a:rPr lang="en-US" dirty="0"/>
              <a:t>and wrong</a:t>
            </a:r>
            <a:r>
              <a:rPr lang="en-US" dirty="0" smtClean="0"/>
              <a:t>.</a:t>
            </a:r>
          </a:p>
          <a:p>
            <a:endParaRPr lang="en-US" sz="5400" dirty="0"/>
          </a:p>
          <a:p>
            <a:endParaRPr lang="en-US" dirty="0" smtClean="0"/>
          </a:p>
          <a:p>
            <a:r>
              <a:rPr lang="en-US" dirty="0" smtClean="0"/>
              <a:t>We who believe </a:t>
            </a:r>
            <a:r>
              <a:rPr lang="en-US" dirty="0"/>
              <a:t>that the Bible is the inspired Word of God know that there is a definite law that we </a:t>
            </a:r>
            <a:r>
              <a:rPr lang="en-US" dirty="0" smtClean="0"/>
              <a:t>must follow!</a:t>
            </a:r>
          </a:p>
          <a:p>
            <a:r>
              <a:rPr lang="en-US" dirty="0" smtClean="0"/>
              <a:t>So how can we use God’s Word to kick those bad habits?</a:t>
            </a:r>
          </a:p>
          <a:p>
            <a:endParaRPr lang="en-US" dirty="0"/>
          </a:p>
        </p:txBody>
      </p:sp>
      <p:sp>
        <p:nvSpPr>
          <p:cNvPr id="5" name="Rectangle 4"/>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Bad Habits, Sinful Habits</a:t>
            </a:r>
            <a:endParaRPr lang="en-US" sz="4800" b="1" dirty="0">
              <a:ln w="10160">
                <a:solidFill>
                  <a:schemeClr val="tx1"/>
                </a:solidFill>
                <a:prstDash val="solid"/>
              </a:ln>
              <a:solidFill>
                <a:schemeClr val="bg1"/>
              </a:solidFill>
              <a:effectLst>
                <a:outerShdw blurRad="38100" dist="22860" dir="5400000" algn="tl" rotWithShape="0">
                  <a:srgbClr val="000000">
                    <a:alpha val="30000"/>
                  </a:srgbClr>
                </a:outerShdw>
              </a:effectLst>
            </a:endParaRPr>
          </a:p>
        </p:txBody>
      </p:sp>
      <p:sp>
        <p:nvSpPr>
          <p:cNvPr id="7" name="Rectangle 6"/>
          <p:cNvSpPr/>
          <p:nvPr/>
        </p:nvSpPr>
        <p:spPr>
          <a:xfrm>
            <a:off x="533400" y="2738024"/>
            <a:ext cx="8077200" cy="1224376"/>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schemeClr val="tx1"/>
                </a:solidFill>
                <a:latin typeface="Times New Roman" panose="02020603050405020304" pitchFamily="18" charset="0"/>
                <a:cs typeface="Times New Roman" panose="02020603050405020304" pitchFamily="18" charset="0"/>
              </a:rPr>
              <a:t>Proverbs </a:t>
            </a:r>
            <a:r>
              <a:rPr lang="en-US" sz="2400" dirty="0" smtClean="0">
                <a:solidFill>
                  <a:schemeClr val="tx1"/>
                </a:solidFill>
                <a:latin typeface="Times New Roman" panose="02020603050405020304" pitchFamily="18" charset="0"/>
                <a:cs typeface="Times New Roman" panose="02020603050405020304" pitchFamily="18" charset="0"/>
              </a:rPr>
              <a:t>16:25 There </a:t>
            </a:r>
            <a:r>
              <a:rPr lang="en-US" sz="2400" dirty="0">
                <a:solidFill>
                  <a:schemeClr val="tx1"/>
                </a:solidFill>
                <a:latin typeface="Times New Roman" panose="02020603050405020304" pitchFamily="18" charset="0"/>
                <a:cs typeface="Times New Roman" panose="02020603050405020304" pitchFamily="18" charset="0"/>
              </a:rPr>
              <a:t>is a way which seems </a:t>
            </a:r>
            <a:r>
              <a:rPr lang="en-US" sz="2400" u="sng" dirty="0">
                <a:solidFill>
                  <a:schemeClr val="tx1"/>
                </a:solidFill>
                <a:latin typeface="Times New Roman" panose="02020603050405020304" pitchFamily="18" charset="0"/>
                <a:cs typeface="Times New Roman" panose="02020603050405020304" pitchFamily="18" charset="0"/>
              </a:rPr>
              <a:t>right</a:t>
            </a:r>
            <a:r>
              <a:rPr lang="en-US" sz="2400" dirty="0">
                <a:solidFill>
                  <a:schemeClr val="tx1"/>
                </a:solidFill>
                <a:latin typeface="Times New Roman" panose="02020603050405020304" pitchFamily="18" charset="0"/>
                <a:cs typeface="Times New Roman" panose="02020603050405020304" pitchFamily="18" charset="0"/>
              </a:rPr>
              <a:t> to a man,</a:t>
            </a:r>
          </a:p>
          <a:p>
            <a:pPr marL="228600"/>
            <a:r>
              <a:rPr lang="en-US" sz="2400" dirty="0">
                <a:solidFill>
                  <a:schemeClr val="tx1"/>
                </a:solidFill>
                <a:latin typeface="Times New Roman" panose="02020603050405020304" pitchFamily="18" charset="0"/>
                <a:cs typeface="Times New Roman" panose="02020603050405020304" pitchFamily="18" charset="0"/>
              </a:rPr>
              <a:t>But its end is the way of death.</a:t>
            </a:r>
          </a:p>
        </p:txBody>
      </p:sp>
      <p:sp>
        <p:nvSpPr>
          <p:cNvPr id="2" name="Slide Number Placeholder 1"/>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72041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6" name="Rectangle 5"/>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dirty="0" smtClean="0"/>
              <a:t>#</a:t>
            </a:r>
            <a:r>
              <a:rPr lang="en-US" dirty="0"/>
              <a:t>1: </a:t>
            </a:r>
            <a:r>
              <a:rPr lang="en-US" dirty="0" smtClean="0"/>
              <a:t>Prayer – ask God for help</a:t>
            </a:r>
            <a:endParaRPr lang="en-US" dirty="0"/>
          </a:p>
          <a:p>
            <a:r>
              <a:rPr lang="en-US" dirty="0"/>
              <a:t>Don't overlook the power of </a:t>
            </a:r>
            <a:r>
              <a:rPr lang="en-US" dirty="0" smtClean="0"/>
              <a:t>prayer</a:t>
            </a:r>
            <a:r>
              <a:rPr lang="en-US" dirty="0"/>
              <a:t>!</a:t>
            </a:r>
            <a:endParaRPr lang="en-US" dirty="0" smtClean="0"/>
          </a:p>
          <a:p>
            <a:endParaRPr lang="en-US" dirty="0"/>
          </a:p>
          <a:p>
            <a:endParaRPr lang="en-US" dirty="0" smtClean="0"/>
          </a:p>
          <a:p>
            <a:endParaRPr lang="en-US" sz="3600" dirty="0" smtClean="0"/>
          </a:p>
          <a:p>
            <a:r>
              <a:rPr lang="en-US" dirty="0" smtClean="0"/>
              <a:t>If </a:t>
            </a:r>
            <a:r>
              <a:rPr lang="en-US" dirty="0"/>
              <a:t>your spirit is willing but your flesh is weak, </a:t>
            </a:r>
            <a:r>
              <a:rPr lang="en-US" dirty="0" smtClean="0"/>
              <a:t>ask </a:t>
            </a:r>
            <a:r>
              <a:rPr lang="en-US" dirty="0"/>
              <a:t>God for help. </a:t>
            </a:r>
            <a:r>
              <a:rPr lang="en-US" dirty="0" smtClean="0"/>
              <a:t>(see the model prayer)</a:t>
            </a:r>
            <a:endParaRPr lang="en-US" dirty="0"/>
          </a:p>
        </p:txBody>
      </p:sp>
      <p:sp>
        <p:nvSpPr>
          <p:cNvPr id="4" name="Rectangle 3"/>
          <p:cNvSpPr/>
          <p:nvPr/>
        </p:nvSpPr>
        <p:spPr>
          <a:xfrm>
            <a:off x="533400" y="2819400"/>
            <a:ext cx="8077200" cy="15240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Matthew 26:41 </a:t>
            </a:r>
            <a:r>
              <a:rPr lang="en-US" sz="2400" dirty="0">
                <a:solidFill>
                  <a:schemeClr val="tx1"/>
                </a:solidFill>
                <a:latin typeface="Times New Roman" panose="02020603050405020304" pitchFamily="18" charset="0"/>
                <a:cs typeface="Times New Roman" panose="02020603050405020304" pitchFamily="18" charset="0"/>
              </a:rPr>
              <a:t>Keep watching and praying that you may not enter into temptation; the </a:t>
            </a:r>
            <a:r>
              <a:rPr lang="en-US" sz="2400" u="sng" dirty="0">
                <a:solidFill>
                  <a:schemeClr val="tx1"/>
                </a:solidFill>
                <a:latin typeface="Times New Roman" panose="02020603050405020304" pitchFamily="18" charset="0"/>
                <a:cs typeface="Times New Roman" panose="02020603050405020304" pitchFamily="18" charset="0"/>
              </a:rPr>
              <a:t>spirit</a:t>
            </a:r>
            <a:r>
              <a:rPr lang="en-US" sz="2400" dirty="0">
                <a:solidFill>
                  <a:schemeClr val="tx1"/>
                </a:solidFill>
                <a:latin typeface="Times New Roman" panose="02020603050405020304" pitchFamily="18" charset="0"/>
                <a:cs typeface="Times New Roman" panose="02020603050405020304" pitchFamily="18" charset="0"/>
              </a:rPr>
              <a:t> is willing, but the flesh is </a:t>
            </a:r>
            <a:r>
              <a:rPr lang="en-US" sz="2400">
                <a:solidFill>
                  <a:schemeClr val="tx1"/>
                </a:solidFill>
                <a:latin typeface="Times New Roman" panose="02020603050405020304" pitchFamily="18" charset="0"/>
                <a:cs typeface="Times New Roman" panose="02020603050405020304" pitchFamily="18" charset="0"/>
              </a:rPr>
              <a:t>weak</a:t>
            </a:r>
            <a:r>
              <a:rPr lang="en-US" sz="2400" smtClean="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Kicking the Habit &gt; Prayer</a:t>
            </a:r>
          </a:p>
        </p:txBody>
      </p:sp>
      <p:sp>
        <p:nvSpPr>
          <p:cNvPr id="9" name="Rectangle 8"/>
          <p:cNvSpPr/>
          <p:nvPr/>
        </p:nvSpPr>
        <p:spPr>
          <a:xfrm>
            <a:off x="533400" y="5487988"/>
            <a:ext cx="80772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a:solidFill>
                  <a:schemeClr val="tx1"/>
                </a:solidFill>
                <a:latin typeface="Times New Roman" panose="02020603050405020304" pitchFamily="18" charset="0"/>
                <a:cs typeface="Times New Roman" panose="02020603050405020304" pitchFamily="18" charset="0"/>
              </a:rPr>
              <a:t>Matthew </a:t>
            </a:r>
            <a:r>
              <a:rPr lang="en-US" sz="2400" dirty="0" smtClean="0">
                <a:solidFill>
                  <a:schemeClr val="tx1"/>
                </a:solidFill>
                <a:latin typeface="Times New Roman" panose="02020603050405020304" pitchFamily="18" charset="0"/>
                <a:cs typeface="Times New Roman" panose="02020603050405020304" pitchFamily="18" charset="0"/>
              </a:rPr>
              <a:t>6:13 </a:t>
            </a:r>
            <a:r>
              <a:rPr lang="en-US" sz="2400" dirty="0" smtClean="0">
                <a:solidFill>
                  <a:schemeClr val="tx1"/>
                </a:solidFill>
                <a:latin typeface="Times New Roman" panose="02020603050405020304" pitchFamily="18" charset="0"/>
                <a:cs typeface="Times New Roman" panose="02020603050405020304" pitchFamily="18" charset="0"/>
              </a:rPr>
              <a:t>And </a:t>
            </a:r>
            <a:r>
              <a:rPr lang="en-US" sz="2400" dirty="0">
                <a:solidFill>
                  <a:schemeClr val="tx1"/>
                </a:solidFill>
                <a:latin typeface="Times New Roman" panose="02020603050405020304" pitchFamily="18" charset="0"/>
                <a:cs typeface="Times New Roman" panose="02020603050405020304" pitchFamily="18" charset="0"/>
              </a:rPr>
              <a:t>do not lead us into temptation, but deliver us </a:t>
            </a:r>
            <a:r>
              <a:rPr lang="en-US" sz="2400" dirty="0" smtClean="0">
                <a:solidFill>
                  <a:schemeClr val="tx1"/>
                </a:solidFill>
                <a:latin typeface="Times New Roman" panose="02020603050405020304" pitchFamily="18" charset="0"/>
                <a:cs typeface="Times New Roman" panose="02020603050405020304" pitchFamily="18" charset="0"/>
              </a:rPr>
              <a:t>from evil</a:t>
            </a:r>
            <a:r>
              <a:rPr lang="en-US" sz="2400" dirty="0">
                <a:solidFill>
                  <a:schemeClr val="tx1"/>
                </a:solidFill>
                <a:latin typeface="Times New Roman" panose="02020603050405020304" pitchFamily="18" charset="0"/>
                <a:cs typeface="Times New Roman" panose="02020603050405020304" pitchFamily="18" charset="0"/>
              </a:rPr>
              <a:t>.</a:t>
            </a:r>
          </a:p>
        </p:txBody>
      </p:sp>
      <p:sp>
        <p:nvSpPr>
          <p:cNvPr id="2" name="Slide Number Placeholder 1"/>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177030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schemeClr val="tx1"/>
                  </a:solidFill>
                  <a:prstDash val="solid"/>
                </a:ln>
                <a:solidFill>
                  <a:schemeClr val="bg1"/>
                </a:solidFill>
                <a:effectLst>
                  <a:outerShdw blurRad="38100" dist="22860" dir="5400000" algn="tl" rotWithShape="0">
                    <a:srgbClr val="000000">
                      <a:alpha val="30000"/>
                    </a:srgbClr>
                  </a:outerShdw>
                </a:effectLst>
              </a:rPr>
              <a:t>Kicking the Habit &gt; Accountability</a:t>
            </a:r>
          </a:p>
        </p:txBody>
      </p:sp>
      <p:sp>
        <p:nvSpPr>
          <p:cNvPr id="3" name="Content Placeholder 2"/>
          <p:cNvSpPr>
            <a:spLocks noGrp="1"/>
          </p:cNvSpPr>
          <p:nvPr>
            <p:ph idx="1"/>
          </p:nvPr>
        </p:nvSpPr>
        <p:spPr/>
        <p:txBody>
          <a:bodyPr>
            <a:noAutofit/>
          </a:bodyPr>
          <a:lstStyle/>
          <a:p>
            <a:r>
              <a:rPr lang="en-US" dirty="0"/>
              <a:t>#2: Surround </a:t>
            </a:r>
            <a:r>
              <a:rPr lang="en-US" dirty="0" smtClean="0"/>
              <a:t>yourself </a:t>
            </a:r>
            <a:r>
              <a:rPr lang="en-US" dirty="0"/>
              <a:t>with </a:t>
            </a:r>
            <a:r>
              <a:rPr lang="en-US" dirty="0" smtClean="0"/>
              <a:t>good people</a:t>
            </a:r>
          </a:p>
          <a:p>
            <a:endParaRPr lang="en-US" dirty="0"/>
          </a:p>
          <a:p>
            <a:endParaRPr lang="en-US" sz="3600" dirty="0" smtClean="0"/>
          </a:p>
          <a:p>
            <a:r>
              <a:rPr lang="en-US" dirty="0" smtClean="0"/>
              <a:t>The </a:t>
            </a:r>
            <a:r>
              <a:rPr lang="en-US" dirty="0"/>
              <a:t>opposite is also true: good company corrects bad habits.</a:t>
            </a:r>
          </a:p>
          <a:p>
            <a:r>
              <a:rPr lang="en-US" dirty="0" smtClean="0"/>
              <a:t>John 8 – Surround yourself with the kind of people that will encourage you to go and sin no more, not the people that want to cast the first stone. We need to CAREFULLY select our friends. </a:t>
            </a:r>
            <a:endParaRPr lang="en-US" dirty="0"/>
          </a:p>
        </p:txBody>
      </p:sp>
      <p:sp>
        <p:nvSpPr>
          <p:cNvPr id="8" name="Rectangle 7"/>
          <p:cNvSpPr/>
          <p:nvPr/>
        </p:nvSpPr>
        <p:spPr>
          <a:xfrm>
            <a:off x="628650" y="2348742"/>
            <a:ext cx="80772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schemeClr val="tx1"/>
                </a:solidFill>
                <a:latin typeface="Times New Roman" panose="02020603050405020304" pitchFamily="18" charset="0"/>
                <a:cs typeface="Times New Roman" panose="02020603050405020304" pitchFamily="18" charset="0"/>
              </a:rPr>
              <a:t>1 Corinthians 15:33 </a:t>
            </a:r>
            <a:r>
              <a:rPr lang="en-US" sz="2400" dirty="0">
                <a:solidFill>
                  <a:schemeClr val="tx1"/>
                </a:solidFill>
                <a:latin typeface="Times New Roman" panose="02020603050405020304" pitchFamily="18" charset="0"/>
                <a:cs typeface="Times New Roman" panose="02020603050405020304" pitchFamily="18" charset="0"/>
              </a:rPr>
              <a:t>Do not be deceived: “Bad company corrupts good </a:t>
            </a:r>
            <a:r>
              <a:rPr lang="en-US" sz="2400" u="sng" dirty="0">
                <a:solidFill>
                  <a:schemeClr val="tx1"/>
                </a:solidFill>
                <a:latin typeface="Times New Roman" panose="02020603050405020304" pitchFamily="18" charset="0"/>
                <a:cs typeface="Times New Roman" panose="02020603050405020304" pitchFamily="18" charset="0"/>
              </a:rPr>
              <a:t>morals</a:t>
            </a:r>
            <a:r>
              <a:rPr lang="en-US" sz="2400" dirty="0">
                <a:solidFill>
                  <a:schemeClr val="tx1"/>
                </a:solidFill>
                <a:latin typeface="Times New Roman" panose="02020603050405020304" pitchFamily="18" charset="0"/>
                <a:cs typeface="Times New Roman" panose="02020603050405020304" pitchFamily="18" charset="0"/>
              </a:rPr>
              <a:t>.” </a:t>
            </a:r>
          </a:p>
        </p:txBody>
      </p:sp>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170618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5201" y="-3048000"/>
            <a:ext cx="15240001" cy="12954000"/>
          </a:xfrm>
          <a:prstGeom prst="rect">
            <a:avLst/>
          </a:prstGeom>
        </p:spPr>
      </p:pic>
      <p:sp>
        <p:nvSpPr>
          <p:cNvPr id="5" name="Rectangle 4"/>
          <p:cNvSpPr/>
          <p:nvPr/>
        </p:nvSpPr>
        <p:spPr>
          <a:xfrm>
            <a:off x="0" y="0"/>
            <a:ext cx="9144000" cy="6858000"/>
          </a:xfrm>
          <a:prstGeom prst="rect">
            <a:avLst/>
          </a:prstGeom>
          <a:solidFill>
            <a:schemeClr val="bg1">
              <a:alpha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57200" y="533400"/>
            <a:ext cx="8229600" cy="990600"/>
          </a:xfrm>
          <a:prstGeom prst="rect">
            <a:avLst/>
          </a:prstGeom>
          <a:solidFill>
            <a:schemeClr val="bg2">
              <a:lumMod val="50000"/>
            </a:schemeClr>
          </a:solidFill>
          <a:ln>
            <a:solidFill>
              <a:schemeClr val="tx1"/>
            </a:solidFill>
          </a:ln>
          <a:effectLst>
            <a:outerShdw blurRad="342900" dist="1397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ln w="10160">
                  <a:solidFill>
                    <a:prstClr val="black"/>
                  </a:solidFill>
                  <a:prstDash val="solid"/>
                </a:ln>
                <a:solidFill>
                  <a:prstClr val="white"/>
                </a:solidFill>
                <a:effectLst>
                  <a:outerShdw blurRad="38100" dist="22860" dir="5400000" algn="tl" rotWithShape="0">
                    <a:srgbClr val="000000">
                      <a:alpha val="30000"/>
                    </a:srgbClr>
                  </a:outerShdw>
                </a:effectLst>
              </a:rPr>
              <a:t>Kicking the Habit &gt; Acknowledge</a:t>
            </a:r>
          </a:p>
        </p:txBody>
      </p:sp>
      <p:sp>
        <p:nvSpPr>
          <p:cNvPr id="3" name="Content Placeholder 2"/>
          <p:cNvSpPr>
            <a:spLocks noGrp="1"/>
          </p:cNvSpPr>
          <p:nvPr>
            <p:ph idx="1"/>
          </p:nvPr>
        </p:nvSpPr>
        <p:spPr/>
        <p:txBody>
          <a:bodyPr>
            <a:noAutofit/>
          </a:bodyPr>
          <a:lstStyle/>
          <a:p>
            <a:r>
              <a:rPr lang="en-US" dirty="0" smtClean="0"/>
              <a:t>#3: Admit you have a problem</a:t>
            </a:r>
          </a:p>
          <a:p>
            <a:pPr marL="0" indent="0">
              <a:buNone/>
            </a:pPr>
            <a:r>
              <a:rPr lang="en-US" dirty="0" smtClean="0"/>
              <a:t>(We need prayer and good friends no matter what!)</a:t>
            </a:r>
          </a:p>
          <a:p>
            <a:pPr marL="0" indent="0">
              <a:buNone/>
            </a:pPr>
            <a:endParaRPr lang="en-US" dirty="0"/>
          </a:p>
          <a:p>
            <a:pPr marL="0" indent="0">
              <a:buNone/>
            </a:pPr>
            <a:endParaRPr lang="en-US" sz="3600" dirty="0" smtClean="0"/>
          </a:p>
          <a:p>
            <a:r>
              <a:rPr lang="en-US" dirty="0"/>
              <a:t>Sin loves secrecy! </a:t>
            </a:r>
            <a:endParaRPr lang="en-US" dirty="0" smtClean="0"/>
          </a:p>
          <a:p>
            <a:r>
              <a:rPr lang="en-US" dirty="0" smtClean="0"/>
              <a:t>But every </a:t>
            </a:r>
            <a:r>
              <a:rPr lang="en-US" dirty="0"/>
              <a:t>deed will be known </a:t>
            </a:r>
            <a:r>
              <a:rPr lang="en-US" dirty="0" smtClean="0"/>
              <a:t>anyway…</a:t>
            </a:r>
            <a:endParaRPr lang="en-US" dirty="0"/>
          </a:p>
        </p:txBody>
      </p:sp>
      <p:sp>
        <p:nvSpPr>
          <p:cNvPr id="7" name="Rectangle 6"/>
          <p:cNvSpPr/>
          <p:nvPr/>
        </p:nvSpPr>
        <p:spPr>
          <a:xfrm>
            <a:off x="533400" y="2915410"/>
            <a:ext cx="80772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James 5:16 </a:t>
            </a:r>
            <a:r>
              <a:rPr lang="en-US" sz="2400" dirty="0">
                <a:solidFill>
                  <a:prstClr val="black"/>
                </a:solidFill>
                <a:latin typeface="Times New Roman" panose="02020603050405020304" pitchFamily="18" charset="0"/>
                <a:cs typeface="Times New Roman" panose="02020603050405020304" pitchFamily="18" charset="0"/>
              </a:rPr>
              <a:t>Therefore, </a:t>
            </a:r>
            <a:r>
              <a:rPr lang="en-US" sz="2400" u="sng" dirty="0">
                <a:solidFill>
                  <a:prstClr val="black"/>
                </a:solidFill>
                <a:latin typeface="Times New Roman" panose="02020603050405020304" pitchFamily="18" charset="0"/>
                <a:cs typeface="Times New Roman" panose="02020603050405020304" pitchFamily="18" charset="0"/>
              </a:rPr>
              <a:t>confess</a:t>
            </a:r>
            <a:r>
              <a:rPr lang="en-US" sz="2400" dirty="0">
                <a:solidFill>
                  <a:prstClr val="black"/>
                </a:solidFill>
                <a:latin typeface="Times New Roman" panose="02020603050405020304" pitchFamily="18" charset="0"/>
                <a:cs typeface="Times New Roman" panose="02020603050405020304" pitchFamily="18" charset="0"/>
              </a:rPr>
              <a:t> your sins to one another, and pray for one another so that you may be healed. </a:t>
            </a:r>
          </a:p>
        </p:txBody>
      </p:sp>
      <p:sp>
        <p:nvSpPr>
          <p:cNvPr id="8" name="Rectangle 7"/>
          <p:cNvSpPr/>
          <p:nvPr/>
        </p:nvSpPr>
        <p:spPr>
          <a:xfrm>
            <a:off x="533400" y="5138440"/>
            <a:ext cx="8077200" cy="990600"/>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dirty="0" smtClean="0">
                <a:solidFill>
                  <a:prstClr val="black"/>
                </a:solidFill>
                <a:latin typeface="Times New Roman" panose="02020603050405020304" pitchFamily="18" charset="0"/>
                <a:cs typeface="Times New Roman" panose="02020603050405020304" pitchFamily="18" charset="0"/>
              </a:rPr>
              <a:t>Ecclesiastes 12:14 </a:t>
            </a:r>
            <a:r>
              <a:rPr lang="en-US" sz="2400" dirty="0">
                <a:solidFill>
                  <a:prstClr val="black"/>
                </a:solidFill>
                <a:latin typeface="Times New Roman" panose="02020603050405020304" pitchFamily="18" charset="0"/>
                <a:cs typeface="Times New Roman" panose="02020603050405020304" pitchFamily="18" charset="0"/>
              </a:rPr>
              <a:t>For God will bring every act to judgment, everything which is hidden, whether it is good or evil.</a:t>
            </a:r>
          </a:p>
        </p:txBody>
      </p:sp>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108757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9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OfficeLight_4x3</Template>
  <TotalTime>2000</TotalTime>
  <Words>1852</Words>
  <Application>Microsoft Office PowerPoint</Application>
  <PresentationFormat>On-screen Show (4:3)</PresentationFormat>
  <Paragraphs>211</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Brooke Burns</cp:lastModifiedBy>
  <cp:revision>131</cp:revision>
  <dcterms:created xsi:type="dcterms:W3CDTF">2016-05-11T00:45:37Z</dcterms:created>
  <dcterms:modified xsi:type="dcterms:W3CDTF">2016-05-29T21:28:46Z</dcterms:modified>
</cp:coreProperties>
</file>