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77" r:id="rId4"/>
    <p:sldId id="259" r:id="rId5"/>
    <p:sldId id="288" r:id="rId6"/>
    <p:sldId id="287" r:id="rId7"/>
    <p:sldId id="261" r:id="rId8"/>
    <p:sldId id="283" r:id="rId9"/>
    <p:sldId id="284" r:id="rId10"/>
    <p:sldId id="258" r:id="rId11"/>
    <p:sldId id="282" r:id="rId12"/>
    <p:sldId id="270" r:id="rId13"/>
    <p:sldId id="271" r:id="rId14"/>
    <p:sldId id="285" r:id="rId15"/>
    <p:sldId id="286"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41" autoAdjust="0"/>
    <p:restoredTop sz="94434" autoAdjust="0"/>
  </p:normalViewPr>
  <p:slideViewPr>
    <p:cSldViewPr snapToGrid="0">
      <p:cViewPr varScale="1">
        <p:scale>
          <a:sx n="67" d="100"/>
          <a:sy n="67" d="100"/>
        </p:scale>
        <p:origin x="318" y="66"/>
      </p:cViewPr>
      <p:guideLst/>
    </p:cSldViewPr>
  </p:slideViewPr>
  <p:outlineViewPr>
    <p:cViewPr>
      <p:scale>
        <a:sx n="33" d="100"/>
        <a:sy n="33" d="100"/>
      </p:scale>
      <p:origin x="0" y="-152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smtClean="0"/>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3E1099B1-79D1-40A5-ADC3-C9921FB1DC85}" type="datetimeFigureOut">
              <a:rPr lang="en-US" smtClean="0"/>
              <a:t>4/17/2016</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46C09FAA-B2F4-47E7-97E6-721D66BC88A4}" type="slidenum">
              <a:rPr lang="en-US" smtClean="0"/>
              <a:t>‹#›</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0800896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1099B1-79D1-40A5-ADC3-C9921FB1DC85}" type="datetimeFigureOut">
              <a:rPr lang="en-US" smtClean="0"/>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09FAA-B2F4-47E7-97E6-721D66BC88A4}" type="slidenum">
              <a:rPr lang="en-US" smtClean="0"/>
              <a:t>‹#›</a:t>
            </a:fld>
            <a:endParaRPr lang="en-US"/>
          </a:p>
        </p:txBody>
      </p:sp>
    </p:spTree>
    <p:extLst>
      <p:ext uri="{BB962C8B-B14F-4D97-AF65-F5344CB8AC3E}">
        <p14:creationId xmlns:p14="http://schemas.microsoft.com/office/powerpoint/2010/main" val="2360145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1099B1-79D1-40A5-ADC3-C9921FB1DC85}" type="datetimeFigureOut">
              <a:rPr lang="en-US" smtClean="0"/>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09FAA-B2F4-47E7-97E6-721D66BC88A4}" type="slidenum">
              <a:rPr lang="en-US" smtClean="0"/>
              <a:t>‹#›</a:t>
            </a:fld>
            <a:endParaRPr lang="en-US"/>
          </a:p>
        </p:txBody>
      </p:sp>
    </p:spTree>
    <p:extLst>
      <p:ext uri="{BB962C8B-B14F-4D97-AF65-F5344CB8AC3E}">
        <p14:creationId xmlns:p14="http://schemas.microsoft.com/office/powerpoint/2010/main" val="53719773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1099B1-79D1-40A5-ADC3-C9921FB1DC85}" type="datetimeFigureOut">
              <a:rPr lang="en-US" smtClean="0"/>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09FAA-B2F4-47E7-97E6-721D66BC88A4}" type="slidenum">
              <a:rPr lang="en-US" smtClean="0"/>
              <a:t>‹#›</a:t>
            </a:fld>
            <a:endParaRPr lang="en-US"/>
          </a:p>
        </p:txBody>
      </p:sp>
    </p:spTree>
    <p:extLst>
      <p:ext uri="{BB962C8B-B14F-4D97-AF65-F5344CB8AC3E}">
        <p14:creationId xmlns:p14="http://schemas.microsoft.com/office/powerpoint/2010/main" val="2620464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3E1099B1-79D1-40A5-ADC3-C9921FB1DC85}" type="datetimeFigureOut">
              <a:rPr lang="en-US" smtClean="0"/>
              <a:t>4/17/2016</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46C09FAA-B2F4-47E7-97E6-721D66BC88A4}" type="slidenum">
              <a:rPr lang="en-US" smtClean="0"/>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45637312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1099B1-79D1-40A5-ADC3-C9921FB1DC85}" type="datetimeFigureOut">
              <a:rPr lang="en-US" smtClean="0"/>
              <a:t>4/17/2016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09FAA-B2F4-47E7-97E6-721D66BC88A4}" type="slidenum">
              <a:rPr lang="en-US" smtClean="0"/>
              <a:t>‹#›</a:t>
            </a:fld>
            <a:endParaRPr lang="en-US"/>
          </a:p>
        </p:txBody>
      </p:sp>
    </p:spTree>
    <p:extLst>
      <p:ext uri="{BB962C8B-B14F-4D97-AF65-F5344CB8AC3E}">
        <p14:creationId xmlns:p14="http://schemas.microsoft.com/office/powerpoint/2010/main" val="3919506984"/>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1099B1-79D1-40A5-ADC3-C9921FB1DC85}" type="datetimeFigureOut">
              <a:rPr lang="en-US" smtClean="0"/>
              <a:t>4/17/2016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C09FAA-B2F4-47E7-97E6-721D66BC88A4}" type="slidenum">
              <a:rPr lang="en-US" smtClean="0"/>
              <a:t>‹#›</a:t>
            </a:fld>
            <a:endParaRPr lang="en-US"/>
          </a:p>
        </p:txBody>
      </p:sp>
    </p:spTree>
    <p:extLst>
      <p:ext uri="{BB962C8B-B14F-4D97-AF65-F5344CB8AC3E}">
        <p14:creationId xmlns:p14="http://schemas.microsoft.com/office/powerpoint/2010/main" val="409785126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1099B1-79D1-40A5-ADC3-C9921FB1DC85}" type="datetimeFigureOut">
              <a:rPr lang="en-US" smtClean="0"/>
              <a:t>4/17/2016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C09FAA-B2F4-47E7-97E6-721D66BC88A4}" type="slidenum">
              <a:rPr lang="en-US" smtClean="0"/>
              <a:t>‹#›</a:t>
            </a:fld>
            <a:endParaRPr lang="en-US"/>
          </a:p>
        </p:txBody>
      </p:sp>
    </p:spTree>
    <p:extLst>
      <p:ext uri="{BB962C8B-B14F-4D97-AF65-F5344CB8AC3E}">
        <p14:creationId xmlns:p14="http://schemas.microsoft.com/office/powerpoint/2010/main" val="3988759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099B1-79D1-40A5-ADC3-C9921FB1DC85}" type="datetimeFigureOut">
              <a:rPr lang="en-US" smtClean="0"/>
              <a:t>4/17/2016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C09FAA-B2F4-47E7-97E6-721D66BC88A4}" type="slidenum">
              <a:rPr lang="en-US" smtClean="0"/>
              <a:t>‹#›</a:t>
            </a:fld>
            <a:endParaRPr lang="en-US"/>
          </a:p>
        </p:txBody>
      </p:sp>
    </p:spTree>
    <p:extLst>
      <p:ext uri="{BB962C8B-B14F-4D97-AF65-F5344CB8AC3E}">
        <p14:creationId xmlns:p14="http://schemas.microsoft.com/office/powerpoint/2010/main" val="427289127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3E1099B1-79D1-40A5-ADC3-C9921FB1DC85}" type="datetimeFigureOut">
              <a:rPr lang="en-US" smtClean="0"/>
              <a:t>4/17/2016</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fld id="{46C09FAA-B2F4-47E7-97E6-721D66BC88A4}" type="slidenum">
              <a:rPr lang="en-US" smtClean="0"/>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19950413"/>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3E1099B1-79D1-40A5-ADC3-C9921FB1DC85}" type="datetimeFigureOut">
              <a:rPr lang="en-US" smtClean="0"/>
              <a:t>4/17/2016</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dirty="0"/>
          </a:p>
        </p:txBody>
      </p:sp>
      <p:sp>
        <p:nvSpPr>
          <p:cNvPr id="7" name="Slide Number Placeholder 6"/>
          <p:cNvSpPr>
            <a:spLocks noGrp="1"/>
          </p:cNvSpPr>
          <p:nvPr>
            <p:ph type="sldNum" sz="quarter" idx="12"/>
          </p:nvPr>
        </p:nvSpPr>
        <p:spPr>
          <a:xfrm>
            <a:off x="4256153" y="6375679"/>
            <a:ext cx="947460" cy="345796"/>
          </a:xfrm>
        </p:spPr>
        <p:txBody>
          <a:bodyPr/>
          <a:lstStyle/>
          <a:p>
            <a:fld id="{46C09FAA-B2F4-47E7-97E6-721D66BC88A4}" type="slidenum">
              <a:rPr lang="en-US" smtClean="0"/>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08632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3E1099B1-79D1-40A5-ADC3-C9921FB1DC85}" type="datetimeFigureOut">
              <a:rPr lang="en-US" smtClean="0"/>
              <a:t>4/17/2016</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46C09FAA-B2F4-47E7-97E6-721D66BC88A4}" type="slidenum">
              <a:rPr lang="en-US" smtClean="0"/>
              <a:t>‹#›</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667720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8892" y="1098389"/>
            <a:ext cx="7738814" cy="3357702"/>
          </a:xfrm>
        </p:spPr>
        <p:txBody>
          <a:bodyPr/>
          <a:lstStyle/>
          <a:p>
            <a:r>
              <a:rPr lang="en-US" dirty="0" smtClean="0"/>
              <a:t/>
            </a:r>
            <a:br>
              <a:rPr lang="en-US" dirty="0" smtClean="0"/>
            </a:br>
            <a:r>
              <a:rPr lang="en-US" dirty="0" smtClean="0"/>
              <a:t>The wedding feast</a:t>
            </a:r>
            <a:br>
              <a:rPr lang="en-US" dirty="0" smtClean="0"/>
            </a:br>
            <a:endParaRPr lang="en-US" sz="3600" dirty="0"/>
          </a:p>
        </p:txBody>
      </p:sp>
      <p:sp>
        <p:nvSpPr>
          <p:cNvPr id="3" name="Subtitle 2"/>
          <p:cNvSpPr>
            <a:spLocks noGrp="1"/>
          </p:cNvSpPr>
          <p:nvPr>
            <p:ph type="subTitle" idx="1"/>
          </p:nvPr>
        </p:nvSpPr>
        <p:spPr>
          <a:xfrm>
            <a:off x="808892" y="5979197"/>
            <a:ext cx="7738814" cy="742279"/>
          </a:xfrm>
        </p:spPr>
        <p:txBody>
          <a:bodyPr>
            <a:noAutofit/>
          </a:bodyPr>
          <a:lstStyle/>
          <a:p>
            <a:r>
              <a:rPr lang="en-US" sz="3200" dirty="0" smtClean="0"/>
              <a:t>Lessons from the parables</a:t>
            </a:r>
            <a:endParaRPr lang="en-US" sz="3200" dirty="0"/>
          </a:p>
        </p:txBody>
      </p:sp>
      <p:sp>
        <p:nvSpPr>
          <p:cNvPr id="4" name="TextBox 3"/>
          <p:cNvSpPr txBox="1"/>
          <p:nvPr/>
        </p:nvSpPr>
        <p:spPr>
          <a:xfrm>
            <a:off x="2433838" y="4456091"/>
            <a:ext cx="4488921" cy="646331"/>
          </a:xfrm>
          <a:prstGeom prst="rect">
            <a:avLst/>
          </a:prstGeom>
          <a:noFill/>
        </p:spPr>
        <p:txBody>
          <a:bodyPr wrap="none" rtlCol="0">
            <a:spAutoFit/>
          </a:bodyPr>
          <a:lstStyle/>
          <a:p>
            <a:r>
              <a:rPr lang="en-US" sz="3600" cap="all" spc="600" dirty="0">
                <a:solidFill>
                  <a:srgbClr val="0B082E"/>
                </a:solidFill>
                <a:latin typeface="Impact" panose="020B0806030902050204"/>
                <a:ea typeface="+mj-ea"/>
                <a:cs typeface="+mj-cs"/>
              </a:rPr>
              <a:t>Matthew 22:1-14</a:t>
            </a:r>
            <a:endParaRPr lang="en-US" dirty="0"/>
          </a:p>
        </p:txBody>
      </p:sp>
    </p:spTree>
    <p:extLst>
      <p:ext uri="{BB962C8B-B14F-4D97-AF65-F5344CB8AC3E}">
        <p14:creationId xmlns:p14="http://schemas.microsoft.com/office/powerpoint/2010/main" val="7325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750"/>
                                        <p:tgtEl>
                                          <p:spTgt spid="2"/>
                                        </p:tgtEl>
                                      </p:cBhvr>
                                    </p:animEffect>
                                  </p:childTnLst>
                                </p:cTn>
                              </p:par>
                            </p:childTnLst>
                          </p:cTn>
                        </p:par>
                        <p:par>
                          <p:cTn id="8" fill="hold">
                            <p:stCondLst>
                              <p:cond delay="1750"/>
                            </p:stCondLst>
                            <p:childTnLst>
                              <p:par>
                                <p:cTn id="9" presetID="22" presetClass="entr" presetSubtype="8" fill="hold" nodeType="afterEffect">
                                  <p:stCondLst>
                                    <p:cond delay="50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wipe(left)">
                                      <p:cBhvr>
                                        <p:cTn id="11" dur="2000"/>
                                        <p:tgtEl>
                                          <p:spTgt spid="4">
                                            <p:txEl>
                                              <p:pRg st="0" end="0"/>
                                            </p:txEl>
                                          </p:spTgt>
                                        </p:tgtEl>
                                      </p:cBhvr>
                                    </p:animEffect>
                                  </p:childTnLst>
                                </p:cTn>
                              </p:par>
                            </p:childTnLst>
                          </p:cTn>
                        </p:par>
                        <p:par>
                          <p:cTn id="12" fill="hold">
                            <p:stCondLst>
                              <p:cond delay="4250"/>
                            </p:stCondLst>
                            <p:childTnLst>
                              <p:par>
                                <p:cTn id="13" presetID="22" presetClass="entr" presetSubtype="8" fill="hold" nodeType="afterEffect">
                                  <p:stCondLst>
                                    <p:cond delay="5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left)">
                                      <p:cBhvr>
                                        <p:cTn id="15"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418566"/>
            <a:ext cx="7844634" cy="4571998"/>
          </a:xfrm>
        </p:spPr>
        <p:txBody>
          <a:bodyPr>
            <a:noAutofit/>
          </a:bodyPr>
          <a:lstStyle/>
          <a:p>
            <a:r>
              <a:rPr lang="en-US" sz="2800" dirty="0"/>
              <a:t>1 Timothy 1:13-16</a:t>
            </a:r>
          </a:p>
          <a:p>
            <a:r>
              <a:rPr lang="en-US" sz="2800" dirty="0"/>
              <a:t>13 although I was formerly a blasphemer, a persecutor, and an insolent man; but I obtained mercy because I did it ignorantly in unbelief.  14 And the grace of our Lord was exceedingly abundant, with faith and love which are in Christ Jesus.  15 This is a faithful saying and worthy of all acceptance, that Christ Jesus came into the world to save sinners, of whom I am chief.  16 However, for this reason I obtained mercy, that in me first Jesus Christ might show all longsuffering, as a pattern to those who are going to believe on Him for everlasting life. </a:t>
            </a:r>
          </a:p>
        </p:txBody>
      </p:sp>
    </p:spTree>
    <p:extLst>
      <p:ext uri="{BB962C8B-B14F-4D97-AF65-F5344CB8AC3E}">
        <p14:creationId xmlns:p14="http://schemas.microsoft.com/office/powerpoint/2010/main" val="276758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250"/>
                                        <p:tgtEl>
                                          <p:spTgt spid="3">
                                            <p:txEl>
                                              <p:pRg st="0" end="0"/>
                                            </p:txEl>
                                          </p:spTgt>
                                        </p:tgtEl>
                                      </p:cBhvr>
                                    </p:animEffect>
                                  </p:childTnLst>
                                </p:cTn>
                              </p:par>
                            </p:childTnLst>
                          </p:cTn>
                        </p:par>
                        <p:par>
                          <p:cTn id="8" fill="hold">
                            <p:stCondLst>
                              <p:cond delay="125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cap="none" dirty="0" smtClean="0"/>
              <a:t> Some accepted, but had</a:t>
            </a:r>
            <a:br>
              <a:rPr lang="en-US" cap="none" dirty="0" smtClean="0"/>
            </a:br>
            <a:r>
              <a:rPr lang="en-US" cap="none" dirty="0" smtClean="0"/>
              <a:t>the wrong attire</a:t>
            </a:r>
            <a:br>
              <a:rPr lang="en-US" cap="none" dirty="0" smtClean="0"/>
            </a:br>
            <a:r>
              <a:rPr lang="en-US" cap="none" dirty="0" smtClean="0"/>
              <a:t>Matthew 22: 11-12</a:t>
            </a:r>
            <a:endParaRPr lang="en-US" cap="none" dirty="0"/>
          </a:p>
        </p:txBody>
      </p:sp>
      <p:sp>
        <p:nvSpPr>
          <p:cNvPr id="3" name="Content Placeholder 2"/>
          <p:cNvSpPr>
            <a:spLocks noGrp="1"/>
          </p:cNvSpPr>
          <p:nvPr>
            <p:ph idx="1"/>
          </p:nvPr>
        </p:nvSpPr>
        <p:spPr/>
        <p:txBody>
          <a:bodyPr>
            <a:normAutofit/>
          </a:bodyPr>
          <a:lstStyle/>
          <a:p>
            <a:endParaRPr lang="en-US" sz="2800" dirty="0" smtClean="0"/>
          </a:p>
          <a:p>
            <a:r>
              <a:rPr lang="en-US" sz="2800" dirty="0" smtClean="0"/>
              <a:t>1 </a:t>
            </a:r>
            <a:r>
              <a:rPr lang="en-US" sz="2800" dirty="0"/>
              <a:t>John 1:8-9</a:t>
            </a:r>
          </a:p>
          <a:p>
            <a:r>
              <a:rPr lang="en-US" sz="2800" dirty="0"/>
              <a:t>8 If we say that we have no sin, we deceive ourselves, and the truth is not in us.  9 If we confess our sins, He is faithful and just to forgive us our sins and to cleanse us from all unrighteousness. </a:t>
            </a:r>
            <a:endParaRPr lang="en-US" sz="2800" dirty="0" smtClean="0"/>
          </a:p>
          <a:p>
            <a:endParaRPr lang="en-US" sz="2800" dirty="0"/>
          </a:p>
          <a:p>
            <a:endParaRPr lang="en-US" sz="2800" dirty="0"/>
          </a:p>
          <a:p>
            <a:endParaRPr lang="en-US" dirty="0"/>
          </a:p>
        </p:txBody>
      </p:sp>
    </p:spTree>
    <p:extLst>
      <p:ext uri="{BB962C8B-B14F-4D97-AF65-F5344CB8AC3E}">
        <p14:creationId xmlns:p14="http://schemas.microsoft.com/office/powerpoint/2010/main" val="49907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t>Put On Christ</a:t>
            </a:r>
            <a:endParaRPr lang="en-US" cap="none" dirty="0"/>
          </a:p>
        </p:txBody>
      </p:sp>
      <p:sp>
        <p:nvSpPr>
          <p:cNvPr id="3" name="Content Placeholder 2"/>
          <p:cNvSpPr>
            <a:spLocks noGrp="1"/>
          </p:cNvSpPr>
          <p:nvPr>
            <p:ph idx="1"/>
          </p:nvPr>
        </p:nvSpPr>
        <p:spPr/>
        <p:txBody>
          <a:bodyPr/>
          <a:lstStyle/>
          <a:p>
            <a:r>
              <a:rPr lang="en-US" sz="2800" dirty="0"/>
              <a:t>Galatians 3:26-27</a:t>
            </a:r>
          </a:p>
          <a:p>
            <a:r>
              <a:rPr lang="en-US" sz="2800" dirty="0"/>
              <a:t>26 For you are all sons of God through faith in Christ Jesus.  27 For as many of you as were baptized into Christ have put on Christ.</a:t>
            </a:r>
          </a:p>
          <a:p>
            <a:endParaRPr lang="en-US" dirty="0"/>
          </a:p>
        </p:txBody>
      </p:sp>
    </p:spTree>
    <p:extLst>
      <p:ext uri="{BB962C8B-B14F-4D97-AF65-F5344CB8AC3E}">
        <p14:creationId xmlns:p14="http://schemas.microsoft.com/office/powerpoint/2010/main" val="329993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250"/>
                                        <p:tgtEl>
                                          <p:spTgt spid="3">
                                            <p:txEl>
                                              <p:pRg st="0" end="0"/>
                                            </p:txEl>
                                          </p:spTgt>
                                        </p:tgtEl>
                                      </p:cBhvr>
                                    </p:animEffect>
                                  </p:childTnLst>
                                </p:cTn>
                              </p:par>
                            </p:childTnLst>
                          </p:cTn>
                        </p:par>
                        <p:par>
                          <p:cTn id="8" fill="hold">
                            <p:stCondLst>
                              <p:cond delay="125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t>Put On Christ</a:t>
            </a:r>
            <a:endParaRPr lang="en-US" cap="none" dirty="0"/>
          </a:p>
        </p:txBody>
      </p:sp>
      <p:sp>
        <p:nvSpPr>
          <p:cNvPr id="3" name="Content Placeholder 2"/>
          <p:cNvSpPr>
            <a:spLocks noGrp="1"/>
          </p:cNvSpPr>
          <p:nvPr>
            <p:ph idx="1"/>
          </p:nvPr>
        </p:nvSpPr>
        <p:spPr>
          <a:xfrm>
            <a:off x="938758" y="1874518"/>
            <a:ext cx="7633742" cy="4005076"/>
          </a:xfrm>
        </p:spPr>
        <p:txBody>
          <a:bodyPr>
            <a:noAutofit/>
          </a:bodyPr>
          <a:lstStyle/>
          <a:p>
            <a:r>
              <a:rPr lang="en-US" sz="2800" dirty="0"/>
              <a:t>Ephesians 4:20-24</a:t>
            </a:r>
          </a:p>
          <a:p>
            <a:r>
              <a:rPr lang="en-US" sz="2800" dirty="0"/>
              <a:t>20 But you have not so learned Christ,  21 if indeed you have heard Him and have been taught by Him, as the truth is in Jesus:  22 that you put off, concerning your former conduct, the old man which grows corrupt according to the deceitful lusts,  23 and be renewed in the spirit of your mind,  24 and that you put on the new man which was created according to God, in true righteousness and holiness.</a:t>
            </a:r>
          </a:p>
          <a:p>
            <a:endParaRPr lang="en-US" sz="2800" dirty="0"/>
          </a:p>
        </p:txBody>
      </p:sp>
    </p:spTree>
    <p:extLst>
      <p:ext uri="{BB962C8B-B14F-4D97-AF65-F5344CB8AC3E}">
        <p14:creationId xmlns:p14="http://schemas.microsoft.com/office/powerpoint/2010/main" val="272192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800" dirty="0"/>
              <a:t>Isaiah 64:6</a:t>
            </a:r>
          </a:p>
          <a:p>
            <a:r>
              <a:rPr lang="en-US" sz="2800" dirty="0"/>
              <a:t>6 But we are all like an unclean thing, And all our </a:t>
            </a:r>
            <a:r>
              <a:rPr lang="en-US" sz="2800" dirty="0" err="1"/>
              <a:t>righteousnesses</a:t>
            </a:r>
            <a:r>
              <a:rPr lang="en-US" sz="2800" dirty="0"/>
              <a:t> are like filthy rags; </a:t>
            </a:r>
            <a:r>
              <a:rPr lang="en-US" sz="2800" dirty="0" smtClean="0"/>
              <a:t> We </a:t>
            </a:r>
            <a:r>
              <a:rPr lang="en-US" sz="2800" dirty="0"/>
              <a:t>all fade as a leaf, </a:t>
            </a:r>
            <a:r>
              <a:rPr lang="en-US" sz="2800" dirty="0" smtClean="0"/>
              <a:t> and </a:t>
            </a:r>
            <a:r>
              <a:rPr lang="en-US" sz="2800" dirty="0"/>
              <a:t>our iniquities, like the </a:t>
            </a:r>
            <a:r>
              <a:rPr lang="en-US" sz="2800" dirty="0" smtClean="0"/>
              <a:t>wind, have </a:t>
            </a:r>
            <a:r>
              <a:rPr lang="en-US" sz="2800" dirty="0"/>
              <a:t>taken us away</a:t>
            </a:r>
          </a:p>
        </p:txBody>
      </p:sp>
    </p:spTree>
    <p:extLst>
      <p:ext uri="{BB962C8B-B14F-4D97-AF65-F5344CB8AC3E}">
        <p14:creationId xmlns:p14="http://schemas.microsoft.com/office/powerpoint/2010/main" val="256737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800" dirty="0" smtClean="0"/>
              <a:t>Acts </a:t>
            </a:r>
            <a:r>
              <a:rPr lang="en-US" sz="2800" dirty="0"/>
              <a:t>17:30</a:t>
            </a:r>
          </a:p>
          <a:p>
            <a:r>
              <a:rPr lang="en-US" sz="2800" dirty="0"/>
              <a:t>30 Truly, these times of ignorance God overlooked, but now commands all men everywhere to repent, </a:t>
            </a:r>
          </a:p>
          <a:p>
            <a:endParaRPr lang="en-US" dirty="0"/>
          </a:p>
        </p:txBody>
      </p:sp>
    </p:spTree>
    <p:extLst>
      <p:ext uri="{BB962C8B-B14F-4D97-AF65-F5344CB8AC3E}">
        <p14:creationId xmlns:p14="http://schemas.microsoft.com/office/powerpoint/2010/main" val="412806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cap="none" dirty="0" smtClean="0"/>
              <a:t>Try to set their own attire </a:t>
            </a:r>
            <a:endParaRPr lang="en-US" cap="none" dirty="0"/>
          </a:p>
        </p:txBody>
      </p:sp>
      <p:sp>
        <p:nvSpPr>
          <p:cNvPr id="3" name="Content Placeholder 2"/>
          <p:cNvSpPr>
            <a:spLocks noGrp="1"/>
          </p:cNvSpPr>
          <p:nvPr>
            <p:ph idx="1"/>
          </p:nvPr>
        </p:nvSpPr>
        <p:spPr>
          <a:xfrm>
            <a:off x="938758" y="1874518"/>
            <a:ext cx="7633742" cy="4983482"/>
          </a:xfrm>
        </p:spPr>
        <p:txBody>
          <a:bodyPr/>
          <a:lstStyle/>
          <a:p>
            <a:r>
              <a:rPr lang="en-US" sz="2800" dirty="0"/>
              <a:t>Romans 10:1-3</a:t>
            </a:r>
          </a:p>
          <a:p>
            <a:r>
              <a:rPr lang="en-US" sz="2800" dirty="0"/>
              <a:t>10 Brethren, my heart’s desire and prayer to God for </a:t>
            </a:r>
            <a:r>
              <a:rPr lang="en-US" sz="2800" dirty="0" smtClean="0"/>
              <a:t>Israel </a:t>
            </a:r>
            <a:r>
              <a:rPr lang="en-US" sz="2800" dirty="0"/>
              <a:t>is that they may be saved.  2 For I bear them witness that they have a zeal for God, but not according to knowledge.  3 For they being ignorant of God’s righteousness, and seeking to establish their own righteousness, have not submitted to the righteousness of God. </a:t>
            </a:r>
          </a:p>
        </p:txBody>
      </p:sp>
      <p:sp>
        <p:nvSpPr>
          <p:cNvPr id="4" name="Rectangle 3"/>
          <p:cNvSpPr/>
          <p:nvPr/>
        </p:nvSpPr>
        <p:spPr>
          <a:xfrm>
            <a:off x="-204716" y="-95534"/>
            <a:ext cx="9730853" cy="709683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2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250"/>
                                        <p:tgtEl>
                                          <p:spTgt spid="3">
                                            <p:txEl>
                                              <p:pRg st="0" end="0"/>
                                            </p:txEl>
                                          </p:spTgt>
                                        </p:tgtEl>
                                      </p:cBhvr>
                                    </p:animEffect>
                                  </p:childTnLst>
                                </p:cTn>
                              </p:par>
                            </p:childTnLst>
                          </p:cTn>
                        </p:par>
                        <p:par>
                          <p:cTn id="8" fill="hold">
                            <p:stCondLst>
                              <p:cond delay="125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7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123078"/>
            <a:ext cx="7633742" cy="1023334"/>
          </a:xfrm>
        </p:spPr>
        <p:txBody>
          <a:bodyPr>
            <a:normAutofit fontScale="90000"/>
          </a:bodyPr>
          <a:lstStyle/>
          <a:p>
            <a:pPr algn="ctr"/>
            <a:r>
              <a:rPr lang="en-US" dirty="0"/>
              <a:t>Matthew 22:1-14</a:t>
            </a:r>
            <a:br>
              <a:rPr lang="en-US" dirty="0"/>
            </a:br>
            <a:endParaRPr lang="en-US" dirty="0"/>
          </a:p>
        </p:txBody>
      </p:sp>
      <p:sp>
        <p:nvSpPr>
          <p:cNvPr id="3" name="Content Placeholder 2"/>
          <p:cNvSpPr>
            <a:spLocks noGrp="1"/>
          </p:cNvSpPr>
          <p:nvPr>
            <p:ph idx="1"/>
          </p:nvPr>
        </p:nvSpPr>
        <p:spPr>
          <a:xfrm>
            <a:off x="938758" y="837127"/>
            <a:ext cx="7633742" cy="6020873"/>
          </a:xfrm>
        </p:spPr>
        <p:txBody>
          <a:bodyPr>
            <a:noAutofit/>
          </a:bodyPr>
          <a:lstStyle/>
          <a:p>
            <a:r>
              <a:rPr lang="en-US" sz="2400" dirty="0" smtClean="0"/>
              <a:t>1.  </a:t>
            </a:r>
            <a:r>
              <a:rPr lang="en-US" sz="2400" dirty="0"/>
              <a:t>And Jesus answered and spoke to them again by parables and said:  2 “The kingdom of heaven is like a certain king who arranged a marriage for his son,  3 and sent out his servants to call those who were invited to the wedding; and they were not willing to come.  4 Again, he sent out other servants, saying, ‘Tell those who are invited, “See, I have prepared my dinner; my oxen and fatted cattle are killed, and all things are ready. Come to the wedding.”’  5 But they made light of it and went their ways, one to his own farm, another to his business.  6 And the rest seized his servants, treated them spitefully, and killed them.  7 But when the king heard about it, he was furious. And he sent out his armies, destroyed those murderers, and burned up their city.  </a:t>
            </a:r>
          </a:p>
        </p:txBody>
      </p:sp>
    </p:spTree>
    <p:extLst>
      <p:ext uri="{BB962C8B-B14F-4D97-AF65-F5344CB8AC3E}">
        <p14:creationId xmlns:p14="http://schemas.microsoft.com/office/powerpoint/2010/main" val="2388114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par>
                          <p:cTn id="8" fill="hold">
                            <p:stCondLst>
                              <p:cond delay="2000"/>
                            </p:stCondLst>
                            <p:childTnLst>
                              <p:par>
                                <p:cTn id="9" presetID="22" presetClass="entr" presetSubtype="1" fill="hold" nodeType="afterEffect">
                                  <p:stCondLst>
                                    <p:cond delay="50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2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150125"/>
            <a:ext cx="7633742" cy="6707875"/>
          </a:xfrm>
        </p:spPr>
        <p:txBody>
          <a:bodyPr>
            <a:normAutofit fontScale="92500"/>
          </a:bodyPr>
          <a:lstStyle/>
          <a:p>
            <a:r>
              <a:rPr lang="en-US" sz="2800" dirty="0"/>
              <a:t>8 Then he said to his servants, ‘The wedding is ready, but those who were invited were not worthy.  9 Therefore go into the highways, and as many as you find, invite to the wedding.’  10 So those servants went out into the highways and gathered together all whom they found, both bad and good. And the wedding hall was filled with guests. 11 “But when the king came in to see the guests, he saw a man there who did not have on a wedding garment.  12 So he said to him, ‘Friend, how did you come in here without a wedding garment?’ And he was speechless.  13 Then the king said to the servants, ‘Bind him hand and foot, take him away, and cast him into outer darkness; there will be weeping and gnashing of teeth.’ 14 “For many are called, but few are chosen.”</a:t>
            </a:r>
          </a:p>
          <a:p>
            <a:endParaRPr lang="en-US" dirty="0"/>
          </a:p>
        </p:txBody>
      </p:sp>
    </p:spTree>
    <p:extLst>
      <p:ext uri="{BB962C8B-B14F-4D97-AF65-F5344CB8AC3E}">
        <p14:creationId xmlns:p14="http://schemas.microsoft.com/office/powerpoint/2010/main" val="2788107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t>The Wedding Feast</a:t>
            </a:r>
            <a:endParaRPr lang="en-US" cap="none" dirty="0"/>
          </a:p>
        </p:txBody>
      </p:sp>
      <p:sp>
        <p:nvSpPr>
          <p:cNvPr id="3" name="Content Placeholder 2"/>
          <p:cNvSpPr>
            <a:spLocks noGrp="1"/>
          </p:cNvSpPr>
          <p:nvPr>
            <p:ph idx="1"/>
          </p:nvPr>
        </p:nvSpPr>
        <p:spPr/>
        <p:txBody>
          <a:bodyPr>
            <a:normAutofit/>
          </a:bodyPr>
          <a:lstStyle/>
          <a:p>
            <a:r>
              <a:rPr lang="en-US" sz="2800" dirty="0"/>
              <a:t>Revelation 19:7</a:t>
            </a:r>
          </a:p>
          <a:p>
            <a:r>
              <a:rPr lang="en-US" sz="2800" dirty="0"/>
              <a:t>7 Let us be glad and rejoice and give Him glory, for the marriage of the Lamb has come, and His wife has made herself ready.” </a:t>
            </a:r>
          </a:p>
          <a:p>
            <a:endParaRPr lang="en-US" sz="2800" dirty="0"/>
          </a:p>
        </p:txBody>
      </p:sp>
    </p:spTree>
    <p:extLst>
      <p:ext uri="{BB962C8B-B14F-4D97-AF65-F5344CB8AC3E}">
        <p14:creationId xmlns:p14="http://schemas.microsoft.com/office/powerpoint/2010/main" val="171424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800" dirty="0"/>
              <a:t>John 14:3</a:t>
            </a:r>
          </a:p>
          <a:p>
            <a:r>
              <a:rPr lang="en-US" sz="2800" dirty="0"/>
              <a:t>3 And if I go and prepare a place for you, I will come again and receive you to Myself; that where I am, there you may be also. </a:t>
            </a:r>
          </a:p>
        </p:txBody>
      </p:sp>
    </p:spTree>
    <p:extLst>
      <p:ext uri="{BB962C8B-B14F-4D97-AF65-F5344CB8AC3E}">
        <p14:creationId xmlns:p14="http://schemas.microsoft.com/office/powerpoint/2010/main" val="254578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t>Some don’t accept</a:t>
            </a:r>
            <a:br>
              <a:rPr lang="en-US" cap="none" dirty="0" smtClean="0"/>
            </a:br>
            <a:r>
              <a:rPr lang="en-US" cap="none" dirty="0" smtClean="0"/>
              <a:t>Matthew 22:3-6</a:t>
            </a:r>
            <a:endParaRPr lang="en-US" cap="none" dirty="0"/>
          </a:p>
        </p:txBody>
      </p:sp>
      <p:sp>
        <p:nvSpPr>
          <p:cNvPr id="3" name="Content Placeholder 2"/>
          <p:cNvSpPr>
            <a:spLocks noGrp="1"/>
          </p:cNvSpPr>
          <p:nvPr>
            <p:ph idx="1"/>
          </p:nvPr>
        </p:nvSpPr>
        <p:spPr>
          <a:xfrm>
            <a:off x="938758" y="2286002"/>
            <a:ext cx="7633742" cy="4436770"/>
          </a:xfrm>
        </p:spPr>
        <p:txBody>
          <a:bodyPr>
            <a:normAutofit lnSpcReduction="10000"/>
          </a:bodyPr>
          <a:lstStyle/>
          <a:p>
            <a:r>
              <a:rPr lang="en-US" sz="2800" dirty="0"/>
              <a:t>Acts </a:t>
            </a:r>
            <a:r>
              <a:rPr lang="en-US" sz="2800" dirty="0" smtClean="0"/>
              <a:t>17:32-34a</a:t>
            </a:r>
            <a:endParaRPr lang="en-US" sz="2800" dirty="0"/>
          </a:p>
          <a:p>
            <a:r>
              <a:rPr lang="en-US" sz="2800" dirty="0"/>
              <a:t>32 And when they heard of the resurrection of the dead, some mocked, while others said, “We will hear you again on this matter.”  33 So Paul departed from among them. </a:t>
            </a:r>
            <a:r>
              <a:rPr lang="en-US" sz="2800" dirty="0" smtClean="0"/>
              <a:t>34 However, some men joined him and believed,</a:t>
            </a:r>
          </a:p>
          <a:p>
            <a:endParaRPr lang="en-US" sz="2800" dirty="0" smtClean="0"/>
          </a:p>
          <a:p>
            <a:r>
              <a:rPr lang="en-US" sz="2800" dirty="0" smtClean="0"/>
              <a:t>Acts 24,  Felix – “when I have a convenient time”</a:t>
            </a:r>
          </a:p>
          <a:p>
            <a:r>
              <a:rPr lang="en-US" sz="2800" dirty="0" smtClean="0"/>
              <a:t>Acts 26,  Agrippa – “almost thou persuade me”</a:t>
            </a:r>
            <a:endParaRPr lang="en-US" sz="2800" dirty="0"/>
          </a:p>
        </p:txBody>
      </p:sp>
    </p:spTree>
    <p:extLst>
      <p:ext uri="{BB962C8B-B14F-4D97-AF65-F5344CB8AC3E}">
        <p14:creationId xmlns:p14="http://schemas.microsoft.com/office/powerpoint/2010/main" val="210723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1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t>Everyone is invited</a:t>
            </a:r>
            <a:br>
              <a:rPr lang="en-US" cap="none" dirty="0" smtClean="0"/>
            </a:br>
            <a:r>
              <a:rPr lang="en-US" cap="none" dirty="0" smtClean="0"/>
              <a:t>Matthew 22: 8-10</a:t>
            </a:r>
            <a:endParaRPr lang="en-US" cap="none" dirty="0"/>
          </a:p>
        </p:txBody>
      </p:sp>
      <p:sp>
        <p:nvSpPr>
          <p:cNvPr id="3" name="Content Placeholder 2"/>
          <p:cNvSpPr>
            <a:spLocks noGrp="1"/>
          </p:cNvSpPr>
          <p:nvPr>
            <p:ph idx="1"/>
          </p:nvPr>
        </p:nvSpPr>
        <p:spPr/>
        <p:txBody>
          <a:bodyPr/>
          <a:lstStyle/>
          <a:p>
            <a:r>
              <a:rPr lang="en-US" sz="2800" dirty="0"/>
              <a:t>Acts 13:46</a:t>
            </a:r>
          </a:p>
          <a:p>
            <a:r>
              <a:rPr lang="en-US" sz="2800" dirty="0"/>
              <a:t>46 Then Paul and Barnabas grew bold and said, “It was necessary that the word of God should be spoken to you first; but since you reject it, and judge yourselves unworthy of everlasting life, behold, we turn to the Gentiles. </a:t>
            </a:r>
          </a:p>
          <a:p>
            <a:endParaRPr lang="en-US" dirty="0"/>
          </a:p>
        </p:txBody>
      </p:sp>
    </p:spTree>
    <p:extLst>
      <p:ext uri="{BB962C8B-B14F-4D97-AF65-F5344CB8AC3E}">
        <p14:creationId xmlns:p14="http://schemas.microsoft.com/office/powerpoint/2010/main" val="3672931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t>Gospel is for all</a:t>
            </a:r>
            <a:endParaRPr lang="en-US" cap="none" dirty="0"/>
          </a:p>
        </p:txBody>
      </p:sp>
      <p:sp>
        <p:nvSpPr>
          <p:cNvPr id="3" name="Content Placeholder 2"/>
          <p:cNvSpPr>
            <a:spLocks noGrp="1"/>
          </p:cNvSpPr>
          <p:nvPr>
            <p:ph idx="1"/>
          </p:nvPr>
        </p:nvSpPr>
        <p:spPr>
          <a:xfrm>
            <a:off x="938757" y="2286002"/>
            <a:ext cx="7754481" cy="3593591"/>
          </a:xfrm>
        </p:spPr>
        <p:txBody>
          <a:bodyPr>
            <a:noAutofit/>
          </a:bodyPr>
          <a:lstStyle/>
          <a:p>
            <a:r>
              <a:rPr lang="en-US" sz="2800" dirty="0"/>
              <a:t>Matthew 28:18-20</a:t>
            </a:r>
          </a:p>
          <a:p>
            <a:r>
              <a:rPr lang="en-US" sz="2800" dirty="0"/>
              <a:t>18 And Jesus came and spoke to them, saying, “All authority has been given to Me in heaven and on earth.  19 Go therefore and make disciples of all the nations, baptizing them in the name of the Father and of the Son and of the Holy Spirit,  </a:t>
            </a:r>
          </a:p>
        </p:txBody>
      </p:sp>
    </p:spTree>
    <p:extLst>
      <p:ext uri="{BB962C8B-B14F-4D97-AF65-F5344CB8AC3E}">
        <p14:creationId xmlns:p14="http://schemas.microsoft.com/office/powerpoint/2010/main" val="1220682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t>Gospel is for all</a:t>
            </a:r>
            <a:endParaRPr lang="en-US" cap="none" dirty="0"/>
          </a:p>
        </p:txBody>
      </p:sp>
      <p:sp>
        <p:nvSpPr>
          <p:cNvPr id="3" name="Content Placeholder 2"/>
          <p:cNvSpPr>
            <a:spLocks noGrp="1"/>
          </p:cNvSpPr>
          <p:nvPr>
            <p:ph idx="1"/>
          </p:nvPr>
        </p:nvSpPr>
        <p:spPr>
          <a:xfrm>
            <a:off x="938758" y="1474633"/>
            <a:ext cx="7633742" cy="3593591"/>
          </a:xfrm>
        </p:spPr>
        <p:txBody>
          <a:bodyPr>
            <a:noAutofit/>
          </a:bodyPr>
          <a:lstStyle/>
          <a:p>
            <a:r>
              <a:rPr lang="en-US" sz="2800" dirty="0"/>
              <a:t>1 Corinthians 6:9-11</a:t>
            </a:r>
          </a:p>
          <a:p>
            <a:r>
              <a:rPr lang="en-US" sz="2800" dirty="0"/>
              <a:t>9 Do you not know that the unrighteous will not inherit the kingdom of God? Do not be deceived. Neither fornicators, nor idolaters, nor adulterers, nor homosexuals, nor sodomites,  10 nor thieves, nor covetous, nor drunkards, nor revilers, nor </a:t>
            </a:r>
            <a:r>
              <a:rPr lang="en-US" sz="2800" dirty="0" err="1"/>
              <a:t>extortioners</a:t>
            </a:r>
            <a:r>
              <a:rPr lang="en-US" sz="2800" dirty="0"/>
              <a:t> will inherit the kingdom of God.  11 And such were some of you. But you were washed, but you were sanctified, but you were justified in the name of the Lord Jesus and by the Spirit of our God.</a:t>
            </a:r>
          </a:p>
        </p:txBody>
      </p:sp>
    </p:spTree>
    <p:extLst>
      <p:ext uri="{BB962C8B-B14F-4D97-AF65-F5344CB8AC3E}">
        <p14:creationId xmlns:p14="http://schemas.microsoft.com/office/powerpoint/2010/main" val="208822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TM10001106[[fn=Badge]]</Template>
  <TotalTime>2670</TotalTime>
  <Words>1149</Words>
  <Application>Microsoft Office PowerPoint</Application>
  <PresentationFormat>On-screen Show (4:3)</PresentationFormat>
  <Paragraphs>46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Gill Sans MT</vt:lpstr>
      <vt:lpstr>Impact</vt:lpstr>
      <vt:lpstr>Badge</vt:lpstr>
      <vt:lpstr> The wedding feast </vt:lpstr>
      <vt:lpstr>Matthew 22:1-14 </vt:lpstr>
      <vt:lpstr>PowerPoint Presentation</vt:lpstr>
      <vt:lpstr>The Wedding Feast</vt:lpstr>
      <vt:lpstr>PowerPoint Presentation</vt:lpstr>
      <vt:lpstr>Some don’t accept Matthew 22:3-6</vt:lpstr>
      <vt:lpstr>Everyone is invited Matthew 22: 8-10</vt:lpstr>
      <vt:lpstr>Gospel is for all</vt:lpstr>
      <vt:lpstr>Gospel is for all</vt:lpstr>
      <vt:lpstr>PowerPoint Presentation</vt:lpstr>
      <vt:lpstr> Some accepted, but had the wrong attire Matthew 22: 11-12</vt:lpstr>
      <vt:lpstr>Put On Christ</vt:lpstr>
      <vt:lpstr>Put On Christ</vt:lpstr>
      <vt:lpstr>PowerPoint Presentation</vt:lpstr>
      <vt:lpstr>PowerPoint Presentation</vt:lpstr>
      <vt:lpstr>Try to set their own attire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oneal</cp:lastModifiedBy>
  <cp:revision>34</cp:revision>
  <dcterms:created xsi:type="dcterms:W3CDTF">2016-01-15T04:14:32Z</dcterms:created>
  <dcterms:modified xsi:type="dcterms:W3CDTF">2016-04-17T20:45:00Z</dcterms:modified>
</cp:coreProperties>
</file>