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7339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1pPr>
    <a:lvl2pPr marL="0" marR="0" indent="457200" algn="l" defTabSz="17339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2pPr>
    <a:lvl3pPr marL="0" marR="0" indent="914400" algn="l" defTabSz="17339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3pPr>
    <a:lvl4pPr marL="0" marR="0" indent="1371600" algn="l" defTabSz="17339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4pPr>
    <a:lvl5pPr marL="0" marR="0" indent="1828800" algn="l" defTabSz="17339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5pPr>
    <a:lvl6pPr marL="0" marR="0" indent="2286000" algn="l" defTabSz="17339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6pPr>
    <a:lvl7pPr marL="0" marR="0" indent="2743200" algn="l" defTabSz="17339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7pPr>
    <a:lvl8pPr marL="0" marR="0" indent="3200400" algn="l" defTabSz="17339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8pPr>
    <a:lvl9pPr marL="0" marR="0" indent="3657600" algn="l" defTabSz="17339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 b="def" i="def"/>
      <a:tcStyle>
        <a:tcBdr/>
        <a:fill>
          <a:solidFill>
            <a:srgbClr val="F9F9F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 b="def" i="def"/>
      <a:tcStyle>
        <a:tcBdr/>
        <a:fill>
          <a:solidFill>
            <a:schemeClr val="accent6">
              <a:lumOff val="63215"/>
            </a:scheme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 b="def" i="def"/>
      <a:tcStyle>
        <a:tcBdr/>
        <a:fill>
          <a:solidFill>
            <a:srgbClr val="E8E8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6" name="Shape 8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defTabSz="1733973" latinLnBrk="0">
      <a:defRPr sz="2200">
        <a:solidFill>
          <a:srgbClr val="FFFFFF"/>
        </a:solidFill>
        <a:latin typeface="+mn-lt"/>
        <a:ea typeface="+mn-ea"/>
        <a:cs typeface="+mn-cs"/>
        <a:sym typeface="Trebuchet MS"/>
      </a:defRPr>
    </a:lvl1pPr>
    <a:lvl2pPr indent="228600" defTabSz="1733973" latinLnBrk="0">
      <a:defRPr sz="2200">
        <a:solidFill>
          <a:srgbClr val="FFFFFF"/>
        </a:solidFill>
        <a:latin typeface="+mn-lt"/>
        <a:ea typeface="+mn-ea"/>
        <a:cs typeface="+mn-cs"/>
        <a:sym typeface="Trebuchet MS"/>
      </a:defRPr>
    </a:lvl2pPr>
    <a:lvl3pPr indent="457200" defTabSz="1733973" latinLnBrk="0">
      <a:defRPr sz="2200">
        <a:solidFill>
          <a:srgbClr val="FFFFFF"/>
        </a:solidFill>
        <a:latin typeface="+mn-lt"/>
        <a:ea typeface="+mn-ea"/>
        <a:cs typeface="+mn-cs"/>
        <a:sym typeface="Trebuchet MS"/>
      </a:defRPr>
    </a:lvl3pPr>
    <a:lvl4pPr indent="685800" defTabSz="1733973" latinLnBrk="0">
      <a:defRPr sz="2200">
        <a:solidFill>
          <a:srgbClr val="FFFFFF"/>
        </a:solidFill>
        <a:latin typeface="+mn-lt"/>
        <a:ea typeface="+mn-ea"/>
        <a:cs typeface="+mn-cs"/>
        <a:sym typeface="Trebuchet MS"/>
      </a:defRPr>
    </a:lvl4pPr>
    <a:lvl5pPr indent="914400" defTabSz="1733973" latinLnBrk="0">
      <a:defRPr sz="2200">
        <a:solidFill>
          <a:srgbClr val="FFFFFF"/>
        </a:solidFill>
        <a:latin typeface="+mn-lt"/>
        <a:ea typeface="+mn-ea"/>
        <a:cs typeface="+mn-cs"/>
        <a:sym typeface="Trebuchet MS"/>
      </a:defRPr>
    </a:lvl5pPr>
    <a:lvl6pPr indent="1143000" defTabSz="1733973" latinLnBrk="0">
      <a:defRPr sz="2200">
        <a:solidFill>
          <a:srgbClr val="FFFFFF"/>
        </a:solidFill>
        <a:latin typeface="+mn-lt"/>
        <a:ea typeface="+mn-ea"/>
        <a:cs typeface="+mn-cs"/>
        <a:sym typeface="Trebuchet MS"/>
      </a:defRPr>
    </a:lvl6pPr>
    <a:lvl7pPr indent="1371600" defTabSz="1733973" latinLnBrk="0">
      <a:defRPr sz="2200">
        <a:solidFill>
          <a:srgbClr val="FFFFFF"/>
        </a:solidFill>
        <a:latin typeface="+mn-lt"/>
        <a:ea typeface="+mn-ea"/>
        <a:cs typeface="+mn-cs"/>
        <a:sym typeface="Trebuchet MS"/>
      </a:defRPr>
    </a:lvl7pPr>
    <a:lvl8pPr indent="1600200" defTabSz="1733973" latinLnBrk="0">
      <a:defRPr sz="2200">
        <a:solidFill>
          <a:srgbClr val="FFFFFF"/>
        </a:solidFill>
        <a:latin typeface="+mn-lt"/>
        <a:ea typeface="+mn-ea"/>
        <a:cs typeface="+mn-cs"/>
        <a:sym typeface="Trebuchet MS"/>
      </a:defRPr>
    </a:lvl8pPr>
    <a:lvl9pPr indent="1828800" defTabSz="1733973" latinLnBrk="0">
      <a:defRPr sz="2200">
        <a:solidFill>
          <a:srgbClr val="FFFFFF"/>
        </a:solidFill>
        <a:latin typeface="+mn-lt"/>
        <a:ea typeface="+mn-ea"/>
        <a:cs typeface="+mn-cs"/>
        <a:sym typeface="Trebuchet M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1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ody Level One…"/>
          <p:cNvSpPr txBox="1"/>
          <p:nvPr>
            <p:ph type="body" sz="quarter" idx="1"/>
          </p:nvPr>
        </p:nvSpPr>
        <p:spPr>
          <a:xfrm>
            <a:off x="9921319" y="6160507"/>
            <a:ext cx="2078124" cy="361240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z="2200"/>
            </a:lvl1pPr>
            <a:lvl2pPr marL="792480" indent="-335280">
              <a:spcBef>
                <a:spcPts val="500"/>
              </a:spcBef>
              <a:buSzPct val="100000"/>
              <a:buChar char="•"/>
              <a:defRPr sz="2200"/>
            </a:lvl2pPr>
            <a:lvl3pPr>
              <a:spcBef>
                <a:spcPts val="500"/>
              </a:spcBef>
              <a:defRPr sz="2200"/>
            </a:lvl3pPr>
            <a:lvl4pPr>
              <a:spcBef>
                <a:spcPts val="500"/>
              </a:spcBef>
              <a:defRPr sz="2200"/>
            </a:lvl4pPr>
            <a:lvl5pPr>
              <a:spcBef>
                <a:spcPts val="500"/>
              </a:spcBef>
              <a:defRPr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3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ody Level One…"/>
          <p:cNvSpPr txBox="1"/>
          <p:nvPr>
            <p:ph type="body" sz="quarter" idx="1"/>
          </p:nvPr>
        </p:nvSpPr>
        <p:spPr>
          <a:xfrm>
            <a:off x="9921319" y="6160507"/>
            <a:ext cx="2078124" cy="361240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z="2200"/>
            </a:lvl1pPr>
            <a:lvl2pPr marL="792480" indent="-335280">
              <a:spcBef>
                <a:spcPts val="500"/>
              </a:spcBef>
              <a:buSzPct val="100000"/>
              <a:buChar char="•"/>
              <a:defRPr sz="2200"/>
            </a:lvl2pPr>
            <a:lvl3pPr>
              <a:spcBef>
                <a:spcPts val="500"/>
              </a:spcBef>
              <a:defRPr sz="2200"/>
            </a:lvl3pPr>
            <a:lvl4pPr>
              <a:spcBef>
                <a:spcPts val="500"/>
              </a:spcBef>
              <a:defRPr sz="2200"/>
            </a:lvl4pPr>
            <a:lvl5pPr>
              <a:spcBef>
                <a:spcPts val="500"/>
              </a:spcBef>
              <a:defRPr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Title Text"/>
          <p:cNvSpPr txBox="1"/>
          <p:nvPr>
            <p:ph type="title"/>
          </p:nvPr>
        </p:nvSpPr>
        <p:spPr>
          <a:xfrm>
            <a:off x="5121929" y="3812418"/>
            <a:ext cx="7006552" cy="1719929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1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ody Level One…"/>
          <p:cNvSpPr txBox="1"/>
          <p:nvPr>
            <p:ph type="body" idx="1"/>
          </p:nvPr>
        </p:nvSpPr>
        <p:spPr>
          <a:xfrm>
            <a:off x="666044" y="1722363"/>
            <a:ext cx="11679041" cy="4373639"/>
          </a:xfrm>
          <a:prstGeom prst="rect">
            <a:avLst/>
          </a:prstGeom>
        </p:spPr>
        <p:txBody>
          <a:bodyPr/>
          <a:lstStyle>
            <a:lvl2pPr marL="1310640" indent="-853440">
              <a:buSzPct val="100000"/>
              <a:buChar char="•"/>
            </a:lvl2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/>
          <p:nvPr>
            <p:ph type="body" idx="1"/>
          </p:nvPr>
        </p:nvSpPr>
        <p:spPr>
          <a:xfrm>
            <a:off x="666044" y="1722363"/>
            <a:ext cx="11679041" cy="4373639"/>
          </a:xfrm>
          <a:prstGeom prst="rect">
            <a:avLst/>
          </a:prstGeom>
        </p:spPr>
        <p:txBody>
          <a:bodyPr/>
          <a:lstStyle>
            <a:lvl2pPr marL="1310640" indent="-853440">
              <a:buSzPct val="100000"/>
              <a:buChar char="•"/>
            </a:lvl2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3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/>
          <p:nvPr>
            <p:ph type="body" idx="1"/>
          </p:nvPr>
        </p:nvSpPr>
        <p:spPr>
          <a:xfrm>
            <a:off x="666044" y="1722363"/>
            <a:ext cx="11679041" cy="4373639"/>
          </a:xfrm>
          <a:prstGeom prst="rect">
            <a:avLst/>
          </a:prstGeom>
        </p:spPr>
        <p:txBody>
          <a:bodyPr/>
          <a:lstStyle>
            <a:lvl2pPr marL="1310640" indent="-853440">
              <a:buSzPct val="100000"/>
              <a:buChar char="•"/>
            </a:lvl2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itle Text"/>
          <p:cNvSpPr txBox="1"/>
          <p:nvPr>
            <p:ph type="title"/>
          </p:nvPr>
        </p:nvSpPr>
        <p:spPr>
          <a:xfrm>
            <a:off x="2180367" y="7566779"/>
            <a:ext cx="2502910" cy="632178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pPr/>
            <a:r>
              <a:t>Title Text</a:t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/>
          <p:nvPr>
            <p:ph type="body" idx="1"/>
          </p:nvPr>
        </p:nvSpPr>
        <p:spPr>
          <a:xfrm>
            <a:off x="749135" y="1818484"/>
            <a:ext cx="11605424" cy="478593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Text Placeholder 9"/>
          <p:cNvSpPr/>
          <p:nvPr>
            <p:ph type="body" sz="quarter" idx="13"/>
          </p:nvPr>
        </p:nvSpPr>
        <p:spPr>
          <a:xfrm>
            <a:off x="749582" y="6938151"/>
            <a:ext cx="11604979" cy="1056271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/>
            </a:pP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Text"/>
          <p:cNvSpPr txBox="1"/>
          <p:nvPr>
            <p:ph type="title"/>
          </p:nvPr>
        </p:nvSpPr>
        <p:spPr>
          <a:xfrm>
            <a:off x="948266" y="2445173"/>
            <a:ext cx="11108268" cy="2479041"/>
          </a:xfrm>
          <a:prstGeom prst="rect">
            <a:avLst/>
          </a:prstGeom>
        </p:spPr>
        <p:txBody>
          <a:bodyPr lIns="27093" tIns="27093" rIns="27093" bIns="27093" anchor="b"/>
          <a:lstStyle>
            <a:lvl1pPr defTabSz="587022">
              <a:defRPr sz="7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8" name="Body Level One…"/>
          <p:cNvSpPr txBox="1"/>
          <p:nvPr>
            <p:ph type="body" sz="quarter" idx="1"/>
          </p:nvPr>
        </p:nvSpPr>
        <p:spPr>
          <a:xfrm>
            <a:off x="948266" y="4991946"/>
            <a:ext cx="11108268" cy="846668"/>
          </a:xfrm>
          <a:prstGeom prst="rect">
            <a:avLst/>
          </a:prstGeom>
        </p:spPr>
        <p:txBody>
          <a:bodyPr lIns="27093" tIns="27093" rIns="27093" bIns="27093" anchor="t"/>
          <a:lstStyle>
            <a:lvl1pPr defTabSz="587022">
              <a:spcBef>
                <a:spcPts val="0"/>
              </a:spcBef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defTabSz="587022">
              <a:spcBef>
                <a:spcPts val="0"/>
              </a:spcBef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defTabSz="587022">
              <a:spcBef>
                <a:spcPts val="0"/>
              </a:spcBef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defTabSz="587022">
              <a:spcBef>
                <a:spcPts val="0"/>
              </a:spcBef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defTabSz="587022">
              <a:spcBef>
                <a:spcPts val="0"/>
              </a:spcBef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lide Number"/>
          <p:cNvSpPr txBox="1"/>
          <p:nvPr>
            <p:ph type="sldNum" sz="quarter" idx="2"/>
          </p:nvPr>
        </p:nvSpPr>
        <p:spPr>
          <a:xfrm>
            <a:off x="6352590" y="8195733"/>
            <a:ext cx="292846" cy="276893"/>
          </a:xfrm>
          <a:prstGeom prst="rect">
            <a:avLst/>
          </a:prstGeom>
        </p:spPr>
        <p:txBody>
          <a:bodyPr lIns="27093" tIns="27093" rIns="27093" bIns="27093" anchor="t"/>
          <a:lstStyle>
            <a:lvl1pPr algn="ctr" defTabSz="587022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749135" y="1818484"/>
            <a:ext cx="11605424" cy="6192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650239" y="1512146"/>
            <a:ext cx="11704322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85653" y="7769182"/>
            <a:ext cx="3034454" cy="460249"/>
          </a:xfrm>
          <a:prstGeom prst="rect">
            <a:avLst/>
          </a:prstGeom>
          <a:ln w="12700">
            <a:miter lim="400000"/>
          </a:ln>
        </p:spPr>
        <p:txBody>
          <a:bodyPr wrap="none" lIns="65023" tIns="65023" rIns="65023" bIns="65023" anchor="ctr">
            <a:spAutoFit/>
          </a:bodyPr>
          <a:lstStyle>
            <a:lvl1pPr algn="r">
              <a:defRPr sz="2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 xmlns:p14="http://schemas.microsoft.com/office/powerpoint/2010/main" spd="med" advClick="1"/>
  <p:txStyles>
    <p:titleStyle>
      <a:lvl1pPr marL="0" marR="0" indent="0" algn="ctr" defTabSz="17339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0" algn="ctr" defTabSz="17339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0" algn="ctr" defTabSz="17339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0" algn="ctr" defTabSz="17339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0" algn="ctr" defTabSz="17339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0" algn="ctr" defTabSz="17339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0" algn="ctr" defTabSz="17339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0" algn="ctr" defTabSz="17339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0" algn="ctr" defTabSz="17339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9pPr>
    </p:titleStyle>
    <p:bodyStyle>
      <a:lvl1pPr marL="0" marR="0" indent="0" algn="ctr" defTabSz="1733973" rtl="0" latinLnBrk="0">
        <a:lnSpc>
          <a:spcPct val="100000"/>
        </a:lnSpc>
        <a:spcBef>
          <a:spcPts val="1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ctr" defTabSz="1733973" rtl="0" latinLnBrk="0">
        <a:lnSpc>
          <a:spcPct val="100000"/>
        </a:lnSpc>
        <a:spcBef>
          <a:spcPts val="1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ctr" defTabSz="1733973" rtl="0" latinLnBrk="0">
        <a:lnSpc>
          <a:spcPct val="100000"/>
        </a:lnSpc>
        <a:spcBef>
          <a:spcPts val="1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ctr" defTabSz="1733973" rtl="0" latinLnBrk="0">
        <a:lnSpc>
          <a:spcPct val="100000"/>
        </a:lnSpc>
        <a:spcBef>
          <a:spcPts val="1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ctr" defTabSz="1733973" rtl="0" latinLnBrk="0">
        <a:lnSpc>
          <a:spcPct val="100000"/>
        </a:lnSpc>
        <a:spcBef>
          <a:spcPts val="1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5pPr>
      <a:lvl6pPr marL="2926079" marR="0" indent="-640079" algn="ctr" defTabSz="1733973" rtl="0" latinLnBrk="0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5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6pPr>
      <a:lvl7pPr marL="3383279" marR="0" indent="-640079" algn="ctr" defTabSz="1733973" rtl="0" latinLnBrk="0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5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7pPr>
      <a:lvl8pPr marL="3840479" marR="0" indent="-640079" algn="ctr" defTabSz="1733973" rtl="0" latinLnBrk="0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5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8pPr>
      <a:lvl9pPr marL="4297679" marR="0" indent="-640079" algn="ctr" defTabSz="1733973" rtl="0" latinLnBrk="0">
        <a:lnSpc>
          <a:spcPct val="100000"/>
        </a:lnSpc>
        <a:spcBef>
          <a:spcPts val="13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5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9pPr>
    </p:bodyStyle>
    <p:otherStyle>
      <a:lvl1pPr marL="0" marR="0" indent="0" algn="r" defTabSz="17339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17339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17339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17339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17339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17339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17339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17339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17339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 Placeholder 3"/>
          <p:cNvSpPr txBox="1"/>
          <p:nvPr>
            <p:ph type="body" sz="quarter" idx="1"/>
          </p:nvPr>
        </p:nvSpPr>
        <p:spPr>
          <a:xfrm>
            <a:off x="9612740" y="6393034"/>
            <a:ext cx="3027590" cy="600141"/>
          </a:xfrm>
          <a:prstGeom prst="rect">
            <a:avLst/>
          </a:prstGeom>
        </p:spPr>
        <p:txBody>
          <a:bodyPr/>
          <a:lstStyle>
            <a:lvl1pPr defTabSz="1387178">
              <a:spcBef>
                <a:spcPts val="400"/>
              </a:spcBef>
              <a:defRPr b="1" sz="2880">
                <a:latin typeface="Didot"/>
                <a:ea typeface="Didot"/>
                <a:cs typeface="Didot"/>
                <a:sym typeface="Didot"/>
              </a:defRPr>
            </a:lvl1pPr>
          </a:lstStyle>
          <a:p>
            <a:pPr/>
            <a:r>
              <a:t>2 Chronicles 20</a:t>
            </a:r>
          </a:p>
        </p:txBody>
      </p:sp>
      <p:sp>
        <p:nvSpPr>
          <p:cNvPr id="90" name="Title 1"/>
          <p:cNvSpPr txBox="1"/>
          <p:nvPr>
            <p:ph type="title"/>
          </p:nvPr>
        </p:nvSpPr>
        <p:spPr>
          <a:xfrm>
            <a:off x="4557908" y="1711443"/>
            <a:ext cx="7726924" cy="1300300"/>
          </a:xfrm>
          <a:prstGeom prst="rect">
            <a:avLst/>
          </a:prstGeom>
        </p:spPr>
        <p:txBody>
          <a:bodyPr/>
          <a:lstStyle>
            <a:lvl1pPr defTabSz="1300480">
              <a:defRPr i="1" sz="7350">
                <a:solidFill>
                  <a:srgbClr val="000000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/>
            <a:r>
              <a:t>A Challenge to</a:t>
            </a:r>
          </a:p>
        </p:txBody>
      </p:sp>
      <p:sp>
        <p:nvSpPr>
          <p:cNvPr id="91" name="Title 1"/>
          <p:cNvSpPr txBox="1"/>
          <p:nvPr/>
        </p:nvSpPr>
        <p:spPr>
          <a:xfrm>
            <a:off x="3875812" y="3308757"/>
            <a:ext cx="9091116" cy="3136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normAutofit fontScale="100000" lnSpcReduction="0"/>
          </a:bodyPr>
          <a:lstStyle>
            <a:lvl1pPr algn="ctr" defTabSz="1404518">
              <a:defRPr b="1" sz="18630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/>
            <a:r>
              <a:t>TRUST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 Placeholder 2"/>
          <p:cNvSpPr txBox="1"/>
          <p:nvPr>
            <p:ph type="body" idx="1"/>
          </p:nvPr>
        </p:nvSpPr>
        <p:spPr>
          <a:xfrm>
            <a:off x="191488" y="1460532"/>
            <a:ext cx="12621824" cy="5182346"/>
          </a:xfrm>
          <a:prstGeom prst="rect">
            <a:avLst/>
          </a:prstGeom>
        </p:spPr>
        <p:txBody>
          <a:bodyPr/>
          <a:lstStyle>
            <a:lvl1pPr>
              <a:spcBef>
                <a:spcPts val="5600"/>
              </a:spcBef>
              <a:defRPr b="1" sz="10000">
                <a:solidFill>
                  <a:srgbClr val="7C5851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/>
            <a:r>
              <a:t>Foundation of Trust</a:t>
            </a:r>
          </a:p>
        </p:txBody>
      </p:sp>
      <p:sp>
        <p:nvSpPr>
          <p:cNvPr id="94" name="Title 1"/>
          <p:cNvSpPr txBox="1"/>
          <p:nvPr/>
        </p:nvSpPr>
        <p:spPr>
          <a:xfrm>
            <a:off x="1882792" y="7588507"/>
            <a:ext cx="3387056" cy="77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normAutofit fontScale="100000" lnSpcReduction="0"/>
          </a:bodyPr>
          <a:lstStyle>
            <a:lvl1pPr algn="ctr">
              <a:defRPr i="1" sz="3600">
                <a:latin typeface="Didot"/>
                <a:ea typeface="Didot"/>
                <a:cs typeface="Didot"/>
                <a:sym typeface="Didot"/>
              </a:defRPr>
            </a:lvl1pPr>
          </a:lstStyle>
          <a:p>
            <a:pPr/>
            <a:r>
              <a:t>A Challenge to</a:t>
            </a:r>
          </a:p>
        </p:txBody>
      </p:sp>
      <p:sp>
        <p:nvSpPr>
          <p:cNvPr id="95" name="Title 1"/>
          <p:cNvSpPr txBox="1"/>
          <p:nvPr/>
        </p:nvSpPr>
        <p:spPr>
          <a:xfrm>
            <a:off x="1943155" y="8225531"/>
            <a:ext cx="3266330" cy="1302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normAutofit fontScale="100000" lnSpcReduction="0"/>
          </a:bodyPr>
          <a:lstStyle>
            <a:lvl1pPr algn="ctr" defTabSz="1456537">
              <a:defRPr b="1" sz="6887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/>
            <a:r>
              <a:t>TRUST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0" dur="1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/>
          <p:cNvSpPr txBox="1"/>
          <p:nvPr/>
        </p:nvSpPr>
        <p:spPr>
          <a:xfrm>
            <a:off x="1882792" y="7588508"/>
            <a:ext cx="3387056" cy="778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normAutofit fontScale="100000" lnSpcReduction="0"/>
          </a:bodyPr>
          <a:lstStyle>
            <a:lvl1pPr algn="ctr">
              <a:defRPr i="1" sz="3600">
                <a:latin typeface="Didot"/>
                <a:ea typeface="Didot"/>
                <a:cs typeface="Didot"/>
                <a:sym typeface="Didot"/>
              </a:defRPr>
            </a:lvl1pPr>
          </a:lstStyle>
          <a:p>
            <a:pPr/>
            <a:r>
              <a:t>A Challenge to</a:t>
            </a:r>
          </a:p>
        </p:txBody>
      </p:sp>
      <p:sp>
        <p:nvSpPr>
          <p:cNvPr id="98" name="Title 1"/>
          <p:cNvSpPr txBox="1"/>
          <p:nvPr/>
        </p:nvSpPr>
        <p:spPr>
          <a:xfrm>
            <a:off x="1943155" y="8225531"/>
            <a:ext cx="3266330" cy="1302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normAutofit fontScale="100000" lnSpcReduction="0"/>
          </a:bodyPr>
          <a:lstStyle>
            <a:lvl1pPr algn="ctr" defTabSz="1456537">
              <a:defRPr b="1" sz="6887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/>
            <a:r>
              <a:t>TRUST</a:t>
            </a:r>
          </a:p>
        </p:txBody>
      </p:sp>
      <p:sp>
        <p:nvSpPr>
          <p:cNvPr id="99" name="Text Placeholder 2"/>
          <p:cNvSpPr txBox="1"/>
          <p:nvPr>
            <p:ph type="body" idx="1"/>
          </p:nvPr>
        </p:nvSpPr>
        <p:spPr>
          <a:xfrm>
            <a:off x="191488" y="1460532"/>
            <a:ext cx="12621824" cy="5182346"/>
          </a:xfrm>
          <a:prstGeom prst="rect">
            <a:avLst/>
          </a:prstGeom>
        </p:spPr>
        <p:txBody>
          <a:bodyPr/>
          <a:lstStyle>
            <a:lvl1pPr>
              <a:spcBef>
                <a:spcPts val="5600"/>
              </a:spcBef>
              <a:defRPr b="1" sz="10000">
                <a:solidFill>
                  <a:srgbClr val="7C5851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/>
            <a:r>
              <a:t>Allies and Trust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wipe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0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1"/>
          <p:cNvSpPr txBox="1"/>
          <p:nvPr/>
        </p:nvSpPr>
        <p:spPr>
          <a:xfrm>
            <a:off x="1882792" y="7588508"/>
            <a:ext cx="3387056" cy="778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normAutofit fontScale="100000" lnSpcReduction="0"/>
          </a:bodyPr>
          <a:lstStyle>
            <a:lvl1pPr algn="ctr">
              <a:defRPr i="1" sz="3600">
                <a:latin typeface="Didot"/>
                <a:ea typeface="Didot"/>
                <a:cs typeface="Didot"/>
                <a:sym typeface="Didot"/>
              </a:defRPr>
            </a:lvl1pPr>
          </a:lstStyle>
          <a:p>
            <a:pPr/>
            <a:r>
              <a:t>A Challenge to</a:t>
            </a:r>
          </a:p>
        </p:txBody>
      </p:sp>
      <p:sp>
        <p:nvSpPr>
          <p:cNvPr id="102" name="Title 1"/>
          <p:cNvSpPr txBox="1"/>
          <p:nvPr/>
        </p:nvSpPr>
        <p:spPr>
          <a:xfrm>
            <a:off x="1943155" y="8225531"/>
            <a:ext cx="3266330" cy="1302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normAutofit fontScale="100000" lnSpcReduction="0"/>
          </a:bodyPr>
          <a:lstStyle>
            <a:lvl1pPr algn="ctr" defTabSz="1456537">
              <a:defRPr b="1" sz="6887">
                <a:solidFill>
                  <a:srgbClr val="FFFFF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/>
            <a:r>
              <a:t>TRUST</a:t>
            </a:r>
          </a:p>
        </p:txBody>
      </p:sp>
      <p:sp>
        <p:nvSpPr>
          <p:cNvPr id="103" name="Text Placeholder 2"/>
          <p:cNvSpPr txBox="1"/>
          <p:nvPr>
            <p:ph type="body" idx="1"/>
          </p:nvPr>
        </p:nvSpPr>
        <p:spPr>
          <a:xfrm>
            <a:off x="191488" y="1460532"/>
            <a:ext cx="12621824" cy="5182346"/>
          </a:xfrm>
          <a:prstGeom prst="rect">
            <a:avLst/>
          </a:prstGeom>
        </p:spPr>
        <p:txBody>
          <a:bodyPr/>
          <a:lstStyle>
            <a:lvl1pPr>
              <a:spcBef>
                <a:spcPts val="5600"/>
              </a:spcBef>
              <a:defRPr b="1" sz="10000">
                <a:solidFill>
                  <a:srgbClr val="7C5851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/>
            <a:r>
              <a:t>Testing our Trust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wipe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0" dur="10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0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wipe dir="d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5023" tIns="65023" rIns="65023" bIns="65023" numCol="1" spcCol="38100" rtlCol="0" anchor="ctr" upright="0">
        <a:spAutoFit/>
      </a:bodyPr>
      <a:lstStyle>
        <a:defPPr marL="0" marR="0" indent="0" algn="l" defTabSz="173397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 upright="0">
        <a:spAutoFit/>
      </a:bodyPr>
      <a:lstStyle>
        <a:defPPr marL="0" marR="0" indent="0" algn="l" defTabSz="173397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5023" tIns="65023" rIns="65023" bIns="65023" numCol="1" spcCol="38100" rtlCol="0" anchor="ctr" upright="0">
        <a:spAutoFit/>
      </a:bodyPr>
      <a:lstStyle>
        <a:defPPr marL="0" marR="0" indent="0" algn="l" defTabSz="173397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 upright="0">
        <a:spAutoFit/>
      </a:bodyPr>
      <a:lstStyle>
        <a:defPPr marL="0" marR="0" indent="0" algn="l" defTabSz="173397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