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66" r:id="rId2"/>
    <p:sldId id="329" r:id="rId3"/>
    <p:sldId id="330" r:id="rId4"/>
    <p:sldId id="331" r:id="rId5"/>
    <p:sldId id="332" r:id="rId6"/>
    <p:sldId id="333" r:id="rId7"/>
    <p:sldId id="335" r:id="rId8"/>
    <p:sldId id="337" r:id="rId9"/>
    <p:sldId id="343" r:id="rId10"/>
    <p:sldId id="345" r:id="rId11"/>
    <p:sldId id="294" r:id="rId12"/>
    <p:sldId id="290" r:id="rId13"/>
    <p:sldId id="348" r:id="rId14"/>
    <p:sldId id="292" r:id="rId15"/>
    <p:sldId id="350" r:id="rId16"/>
    <p:sldId id="352" r:id="rId17"/>
    <p:sldId id="354" r:id="rId18"/>
    <p:sldId id="296" r:id="rId19"/>
    <p:sldId id="356" r:id="rId20"/>
    <p:sldId id="358" r:id="rId21"/>
    <p:sldId id="361" r:id="rId22"/>
    <p:sldId id="362" r:id="rId23"/>
    <p:sldId id="310" r:id="rId24"/>
    <p:sldId id="283" r:id="rId25"/>
    <p:sldId id="260" r:id="rId26"/>
    <p:sldId id="262" r:id="rId27"/>
    <p:sldId id="363" r:id="rId28"/>
    <p:sldId id="326" r:id="rId29"/>
    <p:sldId id="316" r:id="rId30"/>
    <p:sldId id="318" r:id="rId31"/>
    <p:sldId id="320" r:id="rId32"/>
    <p:sldId id="328" r:id="rId33"/>
    <p:sldId id="365" r:id="rId34"/>
  </p:sldIdLst>
  <p:sldSz cx="12192000" cy="68580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191" autoAdjust="0"/>
    <p:restoredTop sz="94660"/>
  </p:normalViewPr>
  <p:slideViewPr>
    <p:cSldViewPr snapToGrid="0">
      <p:cViewPr varScale="1">
        <p:scale>
          <a:sx n="79" d="100"/>
          <a:sy n="79" d="100"/>
        </p:scale>
        <p:origin x="9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2974"/>
          </a:xfrm>
          <a:prstGeom prst="rect">
            <a:avLst/>
          </a:prstGeom>
        </p:spPr>
        <p:txBody>
          <a:bodyPr vert="horz" lIns="91440" tIns="45720" rIns="91440" bIns="45720" rtlCol="0"/>
          <a:lstStyle>
            <a:lvl1pPr algn="r">
              <a:defRPr sz="1200"/>
            </a:lvl1pPr>
          </a:lstStyle>
          <a:p>
            <a:fld id="{8A02755E-DD73-4434-94E6-D092E1B1FE8C}" type="datetime1">
              <a:rPr lang="en-US" smtClean="0"/>
              <a:t>1/2/2016</a:t>
            </a:fld>
            <a:endParaRPr lang="en-US"/>
          </a:p>
        </p:txBody>
      </p:sp>
      <p:sp>
        <p:nvSpPr>
          <p:cNvPr id="4" name="Footer Placeholder 3"/>
          <p:cNvSpPr>
            <a:spLocks noGrp="1"/>
          </p:cNvSpPr>
          <p:nvPr>
            <p:ph type="ftr" sz="quarter" idx="2"/>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75141"/>
            <a:ext cx="3066733" cy="452973"/>
          </a:xfrm>
          <a:prstGeom prst="rect">
            <a:avLst/>
          </a:prstGeom>
        </p:spPr>
        <p:txBody>
          <a:bodyPr vert="horz" lIns="91440" tIns="45720" rIns="91440" bIns="45720" rtlCol="0" anchor="b"/>
          <a:lstStyle>
            <a:lvl1pPr algn="r">
              <a:defRPr sz="1200"/>
            </a:lvl1pPr>
          </a:lstStyle>
          <a:p>
            <a:fld id="{E9B112EE-88E8-4260-9B26-8D2DDA559675}" type="slidenum">
              <a:rPr lang="en-US" smtClean="0"/>
              <a:t>‹#›</a:t>
            </a:fld>
            <a:endParaRPr lang="en-US"/>
          </a:p>
        </p:txBody>
      </p:sp>
    </p:spTree>
    <p:extLst>
      <p:ext uri="{BB962C8B-B14F-4D97-AF65-F5344CB8AC3E}">
        <p14:creationId xmlns:p14="http://schemas.microsoft.com/office/powerpoint/2010/main" val="8079314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974"/>
          </a:xfrm>
          <a:prstGeom prst="rect">
            <a:avLst/>
          </a:prstGeom>
        </p:spPr>
        <p:txBody>
          <a:bodyPr vert="horz" lIns="91440" tIns="45720" rIns="91440" bIns="45720" rtlCol="0"/>
          <a:lstStyle>
            <a:lvl1pPr algn="r">
              <a:defRPr sz="1200"/>
            </a:lvl1pPr>
          </a:lstStyle>
          <a:p>
            <a:fld id="{A470AD74-B263-4ADE-A711-20BA90B21302}" type="datetime1">
              <a:rPr lang="en-US" smtClean="0"/>
              <a:t>1/2/2016</a:t>
            </a:fld>
            <a:endParaRPr lang="en-US"/>
          </a:p>
        </p:txBody>
      </p:sp>
      <p:sp>
        <p:nvSpPr>
          <p:cNvPr id="4" name="Slide Image Placeholder 3"/>
          <p:cNvSpPr>
            <a:spLocks noGrp="1" noRot="1" noChangeAspect="1"/>
          </p:cNvSpPr>
          <p:nvPr>
            <p:ph type="sldImg" idx="2"/>
          </p:nvPr>
        </p:nvSpPr>
        <p:spPr>
          <a:xfrm>
            <a:off x="830263" y="1128713"/>
            <a:ext cx="5416550" cy="30464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44780"/>
            <a:ext cx="5661660" cy="35548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1"/>
            <a:ext cx="3066733" cy="452973"/>
          </a:xfrm>
          <a:prstGeom prst="rect">
            <a:avLst/>
          </a:prstGeom>
        </p:spPr>
        <p:txBody>
          <a:bodyPr vert="horz" lIns="91440" tIns="45720" rIns="91440" bIns="45720" rtlCol="0" anchor="b"/>
          <a:lstStyle>
            <a:lvl1pPr algn="r">
              <a:defRPr sz="1200"/>
            </a:lvl1pPr>
          </a:lstStyle>
          <a:p>
            <a:fld id="{3A298FED-5A2F-417F-8F6E-C29F32201722}" type="slidenum">
              <a:rPr lang="en-US" smtClean="0"/>
              <a:t>‹#›</a:t>
            </a:fld>
            <a:endParaRPr lang="en-US"/>
          </a:p>
        </p:txBody>
      </p:sp>
    </p:spTree>
    <p:extLst>
      <p:ext uri="{BB962C8B-B14F-4D97-AF65-F5344CB8AC3E}">
        <p14:creationId xmlns:p14="http://schemas.microsoft.com/office/powerpoint/2010/main" val="269645406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1CCD6A-70FD-4403-A7BC-D17E3B39BCF1}" type="slidenum">
              <a:rPr lang="en-US" altLang="en-US"/>
              <a:pPr/>
              <a:t>7</a:t>
            </a:fld>
            <a:endParaRPr lang="en-US" alt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793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B4A6F-83BD-4544-A8D3-A4CB01122FD9}" type="slidenum">
              <a:rPr lang="en-US" altLang="en-US"/>
              <a:pPr/>
              <a:t>16</a:t>
            </a:fld>
            <a:endParaRPr lang="en-US" alt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4902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99D29-3F4E-4E6B-B9F0-348B48F6FE72}" type="slidenum">
              <a:rPr lang="en-US" altLang="en-US"/>
              <a:pPr/>
              <a:t>17</a:t>
            </a:fld>
            <a:endParaRPr lang="en-US" alt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16897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212B4-8A33-42B0-A705-E9BBDCC15092}" type="slidenum">
              <a:rPr lang="en-US" altLang="en-US"/>
              <a:pPr/>
              <a:t>18</a:t>
            </a:fld>
            <a:endParaRPr lang="en-US" alt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fld id="{C22D08D9-FA1C-493D-A177-CF976C9CBA8C}" type="datetime1">
              <a:rPr lang="en-US" smtClean="0"/>
              <a:t>1/2/2016</a:t>
            </a:fld>
            <a:endParaRPr lang="en-US"/>
          </a:p>
        </p:txBody>
      </p:sp>
    </p:spTree>
    <p:extLst>
      <p:ext uri="{BB962C8B-B14F-4D97-AF65-F5344CB8AC3E}">
        <p14:creationId xmlns:p14="http://schemas.microsoft.com/office/powerpoint/2010/main" val="1686204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19919-91AD-4DFB-9028-A70000A3657F}" type="slidenum">
              <a:rPr lang="en-US" altLang="en-US"/>
              <a:pPr/>
              <a:t>19</a:t>
            </a:fld>
            <a:endParaRPr lang="en-US" alt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64192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C0E1D-0B1B-4813-ABB5-6DCE1D1B4F05}" type="slidenum">
              <a:rPr lang="en-US" altLang="en-US"/>
              <a:pPr/>
              <a:t>20</a:t>
            </a:fld>
            <a:endParaRPr lang="en-US" alt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6867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39A692-5932-41D7-B6B2-1FE36569B77D}" type="slidenum">
              <a:rPr lang="en-US" altLang="en-US"/>
              <a:pPr/>
              <a:t>23</a:t>
            </a:fld>
            <a:endParaRPr lang="en-US"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fld id="{8E427C9E-7521-42BE-B795-DC7D8EABF87A}" type="datetime1">
              <a:rPr lang="en-US" smtClean="0"/>
              <a:t>1/2/2016</a:t>
            </a:fld>
            <a:endParaRPr lang="en-US"/>
          </a:p>
        </p:txBody>
      </p:sp>
    </p:spTree>
    <p:extLst>
      <p:ext uri="{BB962C8B-B14F-4D97-AF65-F5344CB8AC3E}">
        <p14:creationId xmlns:p14="http://schemas.microsoft.com/office/powerpoint/2010/main" val="168115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27ED8-E4C1-4AAC-A3DA-2B90A98B788E}" type="slidenum">
              <a:rPr lang="en-US" altLang="en-US"/>
              <a:pPr/>
              <a:t>29</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fld id="{A918035D-F789-4F16-B502-2831AF587689}" type="datetime1">
              <a:rPr lang="en-US" smtClean="0"/>
              <a:t>1/2/2016</a:t>
            </a:fld>
            <a:endParaRPr lang="en-US"/>
          </a:p>
        </p:txBody>
      </p:sp>
    </p:spTree>
    <p:extLst>
      <p:ext uri="{BB962C8B-B14F-4D97-AF65-F5344CB8AC3E}">
        <p14:creationId xmlns:p14="http://schemas.microsoft.com/office/powerpoint/2010/main" val="1222813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DA78F-8E6B-4A40-BB72-D0AEC0452EE9}" type="slidenum">
              <a:rPr lang="en-US" altLang="en-US"/>
              <a:pPr/>
              <a:t>30</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fld id="{0F7C8230-36D5-4FBF-87FD-0BAEF2F2A1B1}" type="datetime1">
              <a:rPr lang="en-US" smtClean="0"/>
              <a:t>1/2/2016</a:t>
            </a:fld>
            <a:endParaRPr lang="en-US"/>
          </a:p>
        </p:txBody>
      </p:sp>
    </p:spTree>
    <p:extLst>
      <p:ext uri="{BB962C8B-B14F-4D97-AF65-F5344CB8AC3E}">
        <p14:creationId xmlns:p14="http://schemas.microsoft.com/office/powerpoint/2010/main" val="1972649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3127F-6549-46F4-8A89-FA52CDF9D431}" type="slidenum">
              <a:rPr lang="en-US" altLang="en-US"/>
              <a:pPr/>
              <a:t>31</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fld id="{AAAE2808-8532-49B5-B88C-CEB8454A9EDA}" type="datetime1">
              <a:rPr lang="en-US" smtClean="0"/>
              <a:t>1/2/2016</a:t>
            </a:fld>
            <a:endParaRPr lang="en-US"/>
          </a:p>
        </p:txBody>
      </p:sp>
    </p:spTree>
    <p:extLst>
      <p:ext uri="{BB962C8B-B14F-4D97-AF65-F5344CB8AC3E}">
        <p14:creationId xmlns:p14="http://schemas.microsoft.com/office/powerpoint/2010/main" val="1570171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98FED-5A2F-417F-8F6E-C29F32201722}" type="slidenum">
              <a:rPr lang="en-US" smtClean="0"/>
              <a:t>32</a:t>
            </a:fld>
            <a:endParaRPr lang="en-US"/>
          </a:p>
        </p:txBody>
      </p:sp>
      <p:sp>
        <p:nvSpPr>
          <p:cNvPr id="5" name="Date Placeholder 4"/>
          <p:cNvSpPr>
            <a:spLocks noGrp="1"/>
          </p:cNvSpPr>
          <p:nvPr>
            <p:ph type="dt" idx="11"/>
          </p:nvPr>
        </p:nvSpPr>
        <p:spPr/>
        <p:txBody>
          <a:bodyPr/>
          <a:lstStyle/>
          <a:p>
            <a:fld id="{D58E9ED6-2F11-4C52-87B7-FABB99C77EAC}" type="datetime1">
              <a:rPr lang="en-US" smtClean="0"/>
              <a:t>1/2/2016</a:t>
            </a:fld>
            <a:endParaRPr lang="en-US"/>
          </a:p>
        </p:txBody>
      </p:sp>
    </p:spTree>
    <p:extLst>
      <p:ext uri="{BB962C8B-B14F-4D97-AF65-F5344CB8AC3E}">
        <p14:creationId xmlns:p14="http://schemas.microsoft.com/office/powerpoint/2010/main" val="416929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A41B1-F069-47EB-BCF6-694EAD0B8F67}" type="slidenum">
              <a:rPr lang="en-US" altLang="en-US"/>
              <a:pPr/>
              <a:t>8</a:t>
            </a:fld>
            <a:endParaRPr lang="en-US" alt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20169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69FD7-1DF8-431B-9F74-D936E3F5BB7F}" type="slidenum">
              <a:rPr lang="en-US" altLang="en-US"/>
              <a:pPr/>
              <a:t>33</a:t>
            </a:fld>
            <a:endParaRPr lang="en-US" alt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094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2B172A-B60F-437C-A9E9-D4F69F9C56ED}" type="slidenum">
              <a:rPr lang="en-US" altLang="en-US"/>
              <a:pPr/>
              <a:t>9</a:t>
            </a:fld>
            <a:endParaRPr lang="en-US" alt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77070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7D957-B31E-42BC-B604-5860DEFEC7B5}" type="slidenum">
              <a:rPr lang="en-US" altLang="en-US"/>
              <a:pPr/>
              <a:t>10</a:t>
            </a:fld>
            <a:endParaRPr lang="en-US"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7022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5CFBC-C480-4E34-8EB7-F976DC7309FF}" type="slidenum">
              <a:rPr lang="en-US" altLang="en-US"/>
              <a:pPr/>
              <a:t>11</a:t>
            </a:fld>
            <a:endParaRPr lang="en-US" alt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fld id="{7B75D7E6-004F-4540-8E1B-4E5FB77D3EBD}" type="datetime1">
              <a:rPr lang="en-US" smtClean="0"/>
              <a:t>1/2/2016</a:t>
            </a:fld>
            <a:endParaRPr lang="en-US"/>
          </a:p>
        </p:txBody>
      </p:sp>
    </p:spTree>
    <p:extLst>
      <p:ext uri="{BB962C8B-B14F-4D97-AF65-F5344CB8AC3E}">
        <p14:creationId xmlns:p14="http://schemas.microsoft.com/office/powerpoint/2010/main" val="379705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6E5D7C-9F65-42C3-8DEC-42F6E0AA05B2}" type="slidenum">
              <a:rPr lang="en-US" altLang="en-US"/>
              <a:pPr/>
              <a:t>12</a:t>
            </a:fld>
            <a:endParaRPr lang="en-US" alt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fld id="{8A748209-7B5A-4800-BD56-7634CD2684C1}" type="datetime1">
              <a:rPr lang="en-US" smtClean="0"/>
              <a:t>1/2/2016</a:t>
            </a:fld>
            <a:endParaRPr lang="en-US"/>
          </a:p>
        </p:txBody>
      </p:sp>
    </p:spTree>
    <p:extLst>
      <p:ext uri="{BB962C8B-B14F-4D97-AF65-F5344CB8AC3E}">
        <p14:creationId xmlns:p14="http://schemas.microsoft.com/office/powerpoint/2010/main" val="268115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1651A-86BD-451C-8E8F-446F3B2C95A9}" type="slidenum">
              <a:rPr lang="en-US" altLang="en-US"/>
              <a:pPr/>
              <a:t>13</a:t>
            </a:fld>
            <a:endParaRPr lang="en-US" alt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5891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D6494-96D6-433B-A06C-6503C13E6C09}" type="slidenum">
              <a:rPr lang="en-US" altLang="en-US"/>
              <a:pPr/>
              <a:t>14</a:t>
            </a:fld>
            <a:endParaRPr lang="en-US" alt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ltLang="en-US"/>
          </a:p>
        </p:txBody>
      </p:sp>
      <p:sp>
        <p:nvSpPr>
          <p:cNvPr id="2" name="Date Placeholder 1"/>
          <p:cNvSpPr>
            <a:spLocks noGrp="1"/>
          </p:cNvSpPr>
          <p:nvPr>
            <p:ph type="dt" idx="10"/>
          </p:nvPr>
        </p:nvSpPr>
        <p:spPr/>
        <p:txBody>
          <a:bodyPr/>
          <a:lstStyle/>
          <a:p>
            <a:fld id="{A24818BC-D824-4453-8428-9A14D572B5FC}" type="datetime1">
              <a:rPr lang="en-US" smtClean="0"/>
              <a:t>1/2/2016</a:t>
            </a:fld>
            <a:endParaRPr lang="en-US"/>
          </a:p>
        </p:txBody>
      </p:sp>
    </p:spTree>
    <p:extLst>
      <p:ext uri="{BB962C8B-B14F-4D97-AF65-F5344CB8AC3E}">
        <p14:creationId xmlns:p14="http://schemas.microsoft.com/office/powerpoint/2010/main" val="105918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62BA44-2505-45A2-9891-FEF83EF3B25D}" type="slidenum">
              <a:rPr lang="en-US" altLang="en-US"/>
              <a:pPr/>
              <a:t>15</a:t>
            </a:fld>
            <a:endParaRPr lang="en-US" alt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8745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38815C-BB5B-4EEC-B5D7-3B8C4C16B535}"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A1B36-1D1C-4214-A3A3-12D39629C38D}" type="slidenum">
              <a:rPr lang="en-US" smtClean="0"/>
              <a:t>‹#›</a:t>
            </a:fld>
            <a:endParaRPr lang="en-US"/>
          </a:p>
        </p:txBody>
      </p:sp>
    </p:spTree>
    <p:extLst>
      <p:ext uri="{BB962C8B-B14F-4D97-AF65-F5344CB8AC3E}">
        <p14:creationId xmlns:p14="http://schemas.microsoft.com/office/powerpoint/2010/main" val="90891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8815C-BB5B-4EEC-B5D7-3B8C4C16B535}"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A1B36-1D1C-4214-A3A3-12D39629C38D}" type="slidenum">
              <a:rPr lang="en-US" smtClean="0"/>
              <a:t>‹#›</a:t>
            </a:fld>
            <a:endParaRPr lang="en-US"/>
          </a:p>
        </p:txBody>
      </p:sp>
    </p:spTree>
    <p:extLst>
      <p:ext uri="{BB962C8B-B14F-4D97-AF65-F5344CB8AC3E}">
        <p14:creationId xmlns:p14="http://schemas.microsoft.com/office/powerpoint/2010/main" val="289965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8815C-BB5B-4EEC-B5D7-3B8C4C16B535}"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A1B36-1D1C-4214-A3A3-12D39629C38D}" type="slidenum">
              <a:rPr lang="en-US" smtClean="0"/>
              <a:t>‹#›</a:t>
            </a:fld>
            <a:endParaRPr lang="en-US"/>
          </a:p>
        </p:txBody>
      </p:sp>
    </p:spTree>
    <p:extLst>
      <p:ext uri="{BB962C8B-B14F-4D97-AF65-F5344CB8AC3E}">
        <p14:creationId xmlns:p14="http://schemas.microsoft.com/office/powerpoint/2010/main" val="174907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8815C-BB5B-4EEC-B5D7-3B8C4C16B535}"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A1B36-1D1C-4214-A3A3-12D39629C38D}" type="slidenum">
              <a:rPr lang="en-US" smtClean="0"/>
              <a:t>‹#›</a:t>
            </a:fld>
            <a:endParaRPr lang="en-US"/>
          </a:p>
        </p:txBody>
      </p:sp>
    </p:spTree>
    <p:extLst>
      <p:ext uri="{BB962C8B-B14F-4D97-AF65-F5344CB8AC3E}">
        <p14:creationId xmlns:p14="http://schemas.microsoft.com/office/powerpoint/2010/main" val="314508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8815C-BB5B-4EEC-B5D7-3B8C4C16B535}"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A1B36-1D1C-4214-A3A3-12D39629C38D}" type="slidenum">
              <a:rPr lang="en-US" smtClean="0"/>
              <a:t>‹#›</a:t>
            </a:fld>
            <a:endParaRPr lang="en-US"/>
          </a:p>
        </p:txBody>
      </p:sp>
    </p:spTree>
    <p:extLst>
      <p:ext uri="{BB962C8B-B14F-4D97-AF65-F5344CB8AC3E}">
        <p14:creationId xmlns:p14="http://schemas.microsoft.com/office/powerpoint/2010/main" val="212612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8815C-BB5B-4EEC-B5D7-3B8C4C16B535}" type="datetimeFigureOut">
              <a:rPr lang="en-US" smtClean="0"/>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A1B36-1D1C-4214-A3A3-12D39629C38D}" type="slidenum">
              <a:rPr lang="en-US" smtClean="0"/>
              <a:t>‹#›</a:t>
            </a:fld>
            <a:endParaRPr lang="en-US"/>
          </a:p>
        </p:txBody>
      </p:sp>
    </p:spTree>
    <p:extLst>
      <p:ext uri="{BB962C8B-B14F-4D97-AF65-F5344CB8AC3E}">
        <p14:creationId xmlns:p14="http://schemas.microsoft.com/office/powerpoint/2010/main" val="24810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38815C-BB5B-4EEC-B5D7-3B8C4C16B535}" type="datetimeFigureOut">
              <a:rPr lang="en-US" smtClean="0"/>
              <a:t>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1A1B36-1D1C-4214-A3A3-12D39629C38D}" type="slidenum">
              <a:rPr lang="en-US" smtClean="0"/>
              <a:t>‹#›</a:t>
            </a:fld>
            <a:endParaRPr lang="en-US"/>
          </a:p>
        </p:txBody>
      </p:sp>
    </p:spTree>
    <p:extLst>
      <p:ext uri="{BB962C8B-B14F-4D97-AF65-F5344CB8AC3E}">
        <p14:creationId xmlns:p14="http://schemas.microsoft.com/office/powerpoint/2010/main" val="113802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38815C-BB5B-4EEC-B5D7-3B8C4C16B535}" type="datetimeFigureOut">
              <a:rPr lang="en-US" smtClean="0"/>
              <a:t>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1A1B36-1D1C-4214-A3A3-12D39629C38D}" type="slidenum">
              <a:rPr lang="en-US" smtClean="0"/>
              <a:t>‹#›</a:t>
            </a:fld>
            <a:endParaRPr lang="en-US"/>
          </a:p>
        </p:txBody>
      </p:sp>
    </p:spTree>
    <p:extLst>
      <p:ext uri="{BB962C8B-B14F-4D97-AF65-F5344CB8AC3E}">
        <p14:creationId xmlns:p14="http://schemas.microsoft.com/office/powerpoint/2010/main" val="1485558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8815C-BB5B-4EEC-B5D7-3B8C4C16B535}" type="datetimeFigureOut">
              <a:rPr lang="en-US" smtClean="0"/>
              <a:t>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A1B36-1D1C-4214-A3A3-12D39629C38D}" type="slidenum">
              <a:rPr lang="en-US" smtClean="0"/>
              <a:t>‹#›</a:t>
            </a:fld>
            <a:endParaRPr lang="en-US"/>
          </a:p>
        </p:txBody>
      </p:sp>
    </p:spTree>
    <p:extLst>
      <p:ext uri="{BB962C8B-B14F-4D97-AF65-F5344CB8AC3E}">
        <p14:creationId xmlns:p14="http://schemas.microsoft.com/office/powerpoint/2010/main" val="244003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8815C-BB5B-4EEC-B5D7-3B8C4C16B535}" type="datetimeFigureOut">
              <a:rPr lang="en-US" smtClean="0"/>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A1B36-1D1C-4214-A3A3-12D39629C38D}" type="slidenum">
              <a:rPr lang="en-US" smtClean="0"/>
              <a:t>‹#›</a:t>
            </a:fld>
            <a:endParaRPr lang="en-US"/>
          </a:p>
        </p:txBody>
      </p:sp>
    </p:spTree>
    <p:extLst>
      <p:ext uri="{BB962C8B-B14F-4D97-AF65-F5344CB8AC3E}">
        <p14:creationId xmlns:p14="http://schemas.microsoft.com/office/powerpoint/2010/main" val="410982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8815C-BB5B-4EEC-B5D7-3B8C4C16B535}" type="datetimeFigureOut">
              <a:rPr lang="en-US" smtClean="0"/>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A1B36-1D1C-4214-A3A3-12D39629C38D}" type="slidenum">
              <a:rPr lang="en-US" smtClean="0"/>
              <a:t>‹#›</a:t>
            </a:fld>
            <a:endParaRPr lang="en-US"/>
          </a:p>
        </p:txBody>
      </p:sp>
    </p:spTree>
    <p:extLst>
      <p:ext uri="{BB962C8B-B14F-4D97-AF65-F5344CB8AC3E}">
        <p14:creationId xmlns:p14="http://schemas.microsoft.com/office/powerpoint/2010/main" val="62749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8815C-BB5B-4EEC-B5D7-3B8C4C16B535}" type="datetimeFigureOut">
              <a:rPr lang="en-US" smtClean="0"/>
              <a:t>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A1B36-1D1C-4214-A3A3-12D39629C38D}" type="slidenum">
              <a:rPr lang="en-US" smtClean="0"/>
              <a:t>‹#›</a:t>
            </a:fld>
            <a:endParaRPr lang="en-US"/>
          </a:p>
        </p:txBody>
      </p:sp>
    </p:spTree>
    <p:extLst>
      <p:ext uri="{BB962C8B-B14F-4D97-AF65-F5344CB8AC3E}">
        <p14:creationId xmlns:p14="http://schemas.microsoft.com/office/powerpoint/2010/main" val="15304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ayevangelism.com/qreference/spiritual-warfare/scrip-grhe.htm#medit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sermoncentral.com/bible/NIV/James-4.asp?passage=James%204:13-16&amp;ScrptureHover=sermon-55401-IF%20YOU%20HAD%20ONE%20MORE%20DAY%20TO%20LIV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96532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76201" y="125411"/>
            <a:ext cx="12009210" cy="6732589"/>
          </a:xfrm>
          <a:prstGeom prst="rect">
            <a:avLst/>
          </a:prstGeom>
          <a:noFill/>
          <a:ln w="41275">
            <a:solidFill>
              <a:srgbClr val="333399"/>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buFont typeface="Wingdings" panose="05000000000000000000" pitchFamily="2" charset="2"/>
              <a:buNone/>
            </a:pPr>
            <a:endParaRPr lang="en-US" altLang="en-US" sz="4000">
              <a:solidFill>
                <a:srgbClr val="000000"/>
              </a:solidFill>
            </a:endParaRPr>
          </a:p>
          <a:p>
            <a:pPr>
              <a:buFont typeface="Wingdings" panose="05000000000000000000" pitchFamily="2" charset="2"/>
              <a:buNone/>
            </a:pPr>
            <a:endParaRPr lang="en-US" altLang="en-US">
              <a:solidFill>
                <a:srgbClr val="333399"/>
              </a:solidFill>
            </a:endParaRPr>
          </a:p>
          <a:p>
            <a:pPr>
              <a:buFont typeface="Wingdings" panose="05000000000000000000" pitchFamily="2" charset="2"/>
              <a:buNone/>
            </a:pPr>
            <a:endParaRPr lang="en-US" altLang="en-US" sz="4400">
              <a:solidFill>
                <a:srgbClr val="333399"/>
              </a:solidFill>
            </a:endParaRPr>
          </a:p>
        </p:txBody>
      </p:sp>
      <p:sp>
        <p:nvSpPr>
          <p:cNvPr id="158723" name="Text Box 3"/>
          <p:cNvSpPr txBox="1">
            <a:spLocks noChangeArrowheads="1"/>
          </p:cNvSpPr>
          <p:nvPr/>
        </p:nvSpPr>
        <p:spPr bwMode="auto">
          <a:xfrm>
            <a:off x="1833564" y="855664"/>
            <a:ext cx="8524875"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a:t>
            </a:r>
            <a:r>
              <a:rPr lang="en-US" altLang="en-US" sz="4800" dirty="0"/>
              <a:t>The days of our lives are </a:t>
            </a:r>
            <a:r>
              <a:rPr lang="en-US" altLang="en-US" sz="4800" u="sng" dirty="0"/>
              <a:t>seventy </a:t>
            </a:r>
            <a:r>
              <a:rPr lang="en-US" altLang="en-US" sz="4800" dirty="0"/>
              <a:t>years; </a:t>
            </a:r>
            <a:r>
              <a:rPr lang="en-US" altLang="en-US" sz="4800" dirty="0" smtClean="0"/>
              <a:t> ( 70)                    And </a:t>
            </a:r>
            <a:r>
              <a:rPr lang="en-US" altLang="en-US" sz="4800" dirty="0"/>
              <a:t>if by reason of strength they are eighty years, </a:t>
            </a:r>
            <a:r>
              <a:rPr lang="en-US" altLang="en-US" sz="4800" dirty="0" smtClean="0"/>
              <a:t> (80)        Yet </a:t>
            </a:r>
            <a:r>
              <a:rPr lang="en-US" altLang="en-US" sz="4800" dirty="0"/>
              <a:t>their boast is only labor and sorrow; For it is soon cut off, and we fly away.”</a:t>
            </a:r>
            <a:r>
              <a:rPr lang="en-US" altLang="en-US" sz="5400" b="1" dirty="0"/>
              <a:t> </a:t>
            </a:r>
            <a:r>
              <a:rPr lang="en-US" altLang="en-US" sz="5400" b="1" dirty="0" smtClean="0">
                <a:solidFill>
                  <a:srgbClr val="3333CC"/>
                </a:solidFill>
              </a:rPr>
              <a:t>                Psalms 90:10 </a:t>
            </a:r>
            <a:endParaRPr lang="en-US" altLang="en-US" sz="5400" b="1" dirty="0">
              <a:solidFill>
                <a:srgbClr val="3333CC"/>
              </a:solidFill>
            </a:endParaRPr>
          </a:p>
        </p:txBody>
      </p:sp>
      <p:sp>
        <p:nvSpPr>
          <p:cNvPr id="158724" name="Line 4"/>
          <p:cNvSpPr>
            <a:spLocks noChangeShapeType="1"/>
          </p:cNvSpPr>
          <p:nvPr/>
        </p:nvSpPr>
        <p:spPr bwMode="auto">
          <a:xfrm flipV="1">
            <a:off x="1985964" y="2314575"/>
            <a:ext cx="4033837" cy="39688"/>
          </a:xfrm>
          <a:prstGeom prst="line">
            <a:avLst/>
          </a:prstGeom>
          <a:noFill/>
          <a:ln w="76200">
            <a:solidFill>
              <a:srgbClr val="3333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8725" name="Line 5"/>
          <p:cNvSpPr>
            <a:spLocks noChangeShapeType="1"/>
          </p:cNvSpPr>
          <p:nvPr/>
        </p:nvSpPr>
        <p:spPr bwMode="auto">
          <a:xfrm flipV="1">
            <a:off x="1833564" y="3813175"/>
            <a:ext cx="3686175" cy="1588"/>
          </a:xfrm>
          <a:prstGeom prst="line">
            <a:avLst/>
          </a:prstGeom>
          <a:noFill/>
          <a:ln w="76200">
            <a:solidFill>
              <a:srgbClr val="3333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 name="Date Placeholder 1"/>
          <p:cNvSpPr>
            <a:spLocks noGrp="1"/>
          </p:cNvSpPr>
          <p:nvPr>
            <p:ph type="dt" sz="half" idx="10"/>
          </p:nvPr>
        </p:nvSpPr>
        <p:spPr/>
        <p:txBody>
          <a:bodyPr/>
          <a:lstStyle/>
          <a:p>
            <a:endParaRPr lang="en-US" altLang="en-US" dirty="0"/>
          </a:p>
        </p:txBody>
      </p:sp>
      <p:sp>
        <p:nvSpPr>
          <p:cNvPr id="3" name="Slide Number Placeholder 2"/>
          <p:cNvSpPr>
            <a:spLocks noGrp="1"/>
          </p:cNvSpPr>
          <p:nvPr>
            <p:ph type="sldNum" sz="quarter" idx="12"/>
          </p:nvPr>
        </p:nvSpPr>
        <p:spPr/>
        <p:txBody>
          <a:bodyPr/>
          <a:lstStyle/>
          <a:p>
            <a:fld id="{8B19F266-013E-4706-A166-FA194625FFA6}" type="slidenum">
              <a:rPr lang="en-US" altLang="en-US" smtClean="0"/>
              <a:pPr/>
              <a:t>10</a:t>
            </a:fld>
            <a:endParaRPr lang="en-US" altLang="en-US"/>
          </a:p>
        </p:txBody>
      </p:sp>
    </p:spTree>
    <p:extLst>
      <p:ext uri="{BB962C8B-B14F-4D97-AF65-F5344CB8AC3E}">
        <p14:creationId xmlns:p14="http://schemas.microsoft.com/office/powerpoint/2010/main" val="429426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24"/>
                                        </p:tgtEl>
                                        <p:attrNameLst>
                                          <p:attrName>style.visibility</p:attrName>
                                        </p:attrNameLst>
                                      </p:cBhvr>
                                      <p:to>
                                        <p:strVal val="visible"/>
                                      </p:to>
                                    </p:set>
                                    <p:animEffect transition="in" filter="wipe(left)">
                                      <p:cBhvr>
                                        <p:cTn id="7" dur="1000"/>
                                        <p:tgtEl>
                                          <p:spTgt spid="158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725"/>
                                        </p:tgtEl>
                                        <p:attrNameLst>
                                          <p:attrName>style.visibility</p:attrName>
                                        </p:attrNameLst>
                                      </p:cBhvr>
                                      <p:to>
                                        <p:strVal val="visible"/>
                                      </p:to>
                                    </p:set>
                                    <p:animEffect transition="in" filter="wipe(left)">
                                      <p:cBhvr>
                                        <p:cTn id="12" dur="1000"/>
                                        <p:tgtEl>
                                          <p:spTgt spid="158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p:bldP spid="1587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838200" y="1"/>
            <a:ext cx="10515600" cy="1690688"/>
          </a:xfrm>
        </p:spPr>
        <p:txBody>
          <a:bodyPr/>
          <a:lstStyle/>
          <a:p>
            <a:endParaRPr lang="en-US" altLang="en-US" dirty="0"/>
          </a:p>
        </p:txBody>
      </p:sp>
      <p:pic>
        <p:nvPicPr>
          <p:cNvPr id="19251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1"/>
            <a:ext cx="11952514" cy="6221414"/>
          </a:xfrm>
        </p:spPr>
      </p:pic>
    </p:spTree>
    <p:extLst>
      <p:ext uri="{BB962C8B-B14F-4D97-AF65-F5344CB8AC3E}">
        <p14:creationId xmlns:p14="http://schemas.microsoft.com/office/powerpoint/2010/main" val="2753621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en-US" b="1">
                <a:solidFill>
                  <a:srgbClr val="CC00FF"/>
                </a:solidFill>
                <a:effectLst>
                  <a:outerShdw blurRad="38100" dist="38100" dir="2700000" algn="tl">
                    <a:srgbClr val="000000"/>
                  </a:outerShdw>
                </a:effectLst>
              </a:rPr>
              <a:t>Resolutions:</a:t>
            </a:r>
          </a:p>
        </p:txBody>
      </p:sp>
      <p:sp>
        <p:nvSpPr>
          <p:cNvPr id="160771" name="Rectangle 3"/>
          <p:cNvSpPr>
            <a:spLocks noGrp="1" noChangeArrowheads="1"/>
          </p:cNvSpPr>
          <p:nvPr>
            <p:ph type="body" idx="1"/>
          </p:nvPr>
        </p:nvSpPr>
        <p:spPr/>
        <p:txBody>
          <a:bodyPr/>
          <a:lstStyle/>
          <a:p>
            <a:r>
              <a:rPr lang="en-US" altLang="en-US" b="1">
                <a:solidFill>
                  <a:srgbClr val="0000FF"/>
                </a:solidFill>
                <a:effectLst>
                  <a:outerShdw blurRad="38100" dist="38100" dir="2700000" algn="tl">
                    <a:srgbClr val="000000"/>
                  </a:outerShdw>
                </a:effectLst>
              </a:rPr>
              <a:t>Joshua wrote in Joshua 1:8,</a:t>
            </a:r>
          </a:p>
          <a:p>
            <a:r>
              <a:rPr lang="en-US" altLang="en-US"/>
              <a:t>"This book of the law shall not depart from your mouth, but you shall </a:t>
            </a:r>
            <a:r>
              <a:rPr lang="en-US" altLang="en-US">
                <a:hlinkClick r:id="rId3"/>
              </a:rPr>
              <a:t>meditate</a:t>
            </a:r>
            <a:r>
              <a:rPr lang="en-US" altLang="en-US"/>
              <a:t> on it day and night, so that you may be careful to do according to all that is written in it; for then you will make your way prosperous, and then you will have success."</a:t>
            </a:r>
          </a:p>
        </p:txBody>
      </p:sp>
    </p:spTree>
    <p:extLst>
      <p:ext uri="{BB962C8B-B14F-4D97-AF65-F5344CB8AC3E}">
        <p14:creationId xmlns:p14="http://schemas.microsoft.com/office/powerpoint/2010/main" val="2505250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WordArt 2"/>
          <p:cNvSpPr>
            <a:spLocks noChangeArrowheads="1" noChangeShapeType="1" noTextEdit="1"/>
          </p:cNvSpPr>
          <p:nvPr/>
        </p:nvSpPr>
        <p:spPr bwMode="auto">
          <a:xfrm>
            <a:off x="2025650" y="203201"/>
            <a:ext cx="7412038" cy="128587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CC99FF"/>
                  </a:solidFill>
                  <a:miter lim="800000"/>
                  <a:headEnd/>
                  <a:tailEnd/>
                </a:ln>
                <a:gradFill rotWithShape="0">
                  <a:gsLst>
                    <a:gs pos="0">
                      <a:srgbClr val="6600CC"/>
                    </a:gs>
                    <a:gs pos="100000">
                      <a:srgbClr val="CC00CC"/>
                    </a:gs>
                  </a:gsLst>
                  <a:lin ang="5400000" scaled="1"/>
                </a:gradFill>
                <a:effectLst>
                  <a:outerShdw dist="45791" dir="18221404" algn="ctr" rotWithShape="0">
                    <a:schemeClr val="folHlink">
                      <a:alpha val="50000"/>
                    </a:schemeClr>
                  </a:outerShdw>
                </a:effectLst>
                <a:latin typeface="Arial Black" panose="020B0A04020102020204" pitchFamily="34" charset="0"/>
              </a:rPr>
              <a:t> </a:t>
            </a:r>
            <a:r>
              <a:rPr lang="en-US" sz="3600" kern="10" dirty="0">
                <a:ln w="9525">
                  <a:solidFill>
                    <a:srgbClr val="CC99FF"/>
                  </a:solidFill>
                  <a:miter lim="800000"/>
                  <a:headEnd/>
                  <a:tailEnd/>
                </a:ln>
                <a:gradFill rotWithShape="0">
                  <a:gsLst>
                    <a:gs pos="0">
                      <a:srgbClr val="6600CC"/>
                    </a:gs>
                    <a:gs pos="100000">
                      <a:srgbClr val="CC00CC"/>
                    </a:gs>
                  </a:gsLst>
                  <a:lin ang="5400000" scaled="1"/>
                </a:gradFill>
                <a:effectLst>
                  <a:outerShdw dist="45791" dir="18221404" algn="ctr" rotWithShape="0">
                    <a:schemeClr val="folHlink">
                      <a:alpha val="50000"/>
                    </a:schemeClr>
                  </a:outerShdw>
                </a:effectLst>
                <a:latin typeface="Arial Black" panose="020B0A04020102020204" pitchFamily="34" charset="0"/>
              </a:rPr>
              <a:t>Read the Bible</a:t>
            </a:r>
          </a:p>
        </p:txBody>
      </p:sp>
      <p:sp>
        <p:nvSpPr>
          <p:cNvPr id="150531" name="Text Box 3"/>
          <p:cNvSpPr txBox="1">
            <a:spLocks noChangeArrowheads="1"/>
          </p:cNvSpPr>
          <p:nvPr/>
        </p:nvSpPr>
        <p:spPr bwMode="auto">
          <a:xfrm>
            <a:off x="2293938" y="2162176"/>
            <a:ext cx="79502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u="sng" dirty="0"/>
              <a:t>Take time to read</a:t>
            </a:r>
          </a:p>
          <a:p>
            <a:pPr lvl="1">
              <a:spcBef>
                <a:spcPct val="50000"/>
              </a:spcBef>
              <a:buFont typeface="Wingdings" panose="05000000000000000000" pitchFamily="2" charset="2"/>
              <a:buChar char="Ø"/>
            </a:pPr>
            <a:r>
              <a:rPr lang="en-US" altLang="en-US" sz="4400" b="1" dirty="0"/>
              <a:t>	</a:t>
            </a:r>
            <a:r>
              <a:rPr lang="en-US" altLang="en-US" sz="4400" b="1" dirty="0">
                <a:solidFill>
                  <a:srgbClr val="3333CC"/>
                </a:solidFill>
              </a:rPr>
              <a:t>Matt. 25</a:t>
            </a:r>
            <a:r>
              <a:rPr lang="en-US" altLang="en-US" sz="4400" b="1" dirty="0"/>
              <a:t> - Judgment</a:t>
            </a:r>
          </a:p>
          <a:p>
            <a:pPr lvl="1">
              <a:spcBef>
                <a:spcPct val="50000"/>
              </a:spcBef>
              <a:buFont typeface="Wingdings" panose="05000000000000000000" pitchFamily="2" charset="2"/>
              <a:buChar char="Ø"/>
            </a:pPr>
            <a:r>
              <a:rPr lang="en-US" altLang="en-US" sz="4400" b="1" dirty="0"/>
              <a:t>	</a:t>
            </a:r>
            <a:r>
              <a:rPr lang="en-US" altLang="en-US" sz="4400" b="1" dirty="0">
                <a:solidFill>
                  <a:srgbClr val="3333CC"/>
                </a:solidFill>
              </a:rPr>
              <a:t>1 Cor. 15</a:t>
            </a:r>
            <a:r>
              <a:rPr lang="en-US" altLang="en-US" sz="4400" b="1" dirty="0"/>
              <a:t> - Resurrection</a:t>
            </a:r>
          </a:p>
          <a:p>
            <a:pPr lvl="1">
              <a:spcBef>
                <a:spcPct val="50000"/>
              </a:spcBef>
              <a:buFont typeface="Wingdings" panose="05000000000000000000" pitchFamily="2" charset="2"/>
              <a:buChar char="Ø"/>
            </a:pPr>
            <a:r>
              <a:rPr lang="en-US" altLang="en-US" sz="4400" b="1" dirty="0"/>
              <a:t>	</a:t>
            </a:r>
            <a:r>
              <a:rPr lang="en-US" altLang="en-US" sz="4400" b="1" dirty="0">
                <a:solidFill>
                  <a:srgbClr val="3333CC"/>
                </a:solidFill>
              </a:rPr>
              <a:t>Rev. 21</a:t>
            </a:r>
            <a:r>
              <a:rPr lang="en-US" altLang="en-US" sz="4400" b="1" dirty="0"/>
              <a:t> - Heaven</a:t>
            </a:r>
          </a:p>
        </p:txBody>
      </p:sp>
      <p:sp>
        <p:nvSpPr>
          <p:cNvPr id="2" name="Date Placeholder 1"/>
          <p:cNvSpPr>
            <a:spLocks noGrp="1"/>
          </p:cNvSpPr>
          <p:nvPr>
            <p:ph type="dt" sz="half" idx="10"/>
          </p:nvPr>
        </p:nvSpPr>
        <p:spPr/>
        <p:txBody>
          <a:bodyPr/>
          <a:lstStyle/>
          <a:p>
            <a:endParaRPr lang="en-US" altLang="en-US"/>
          </a:p>
        </p:txBody>
      </p:sp>
      <p:sp>
        <p:nvSpPr>
          <p:cNvPr id="3" name="Slide Number Placeholder 2"/>
          <p:cNvSpPr>
            <a:spLocks noGrp="1"/>
          </p:cNvSpPr>
          <p:nvPr>
            <p:ph type="sldNum" sz="quarter" idx="12"/>
          </p:nvPr>
        </p:nvSpPr>
        <p:spPr/>
        <p:txBody>
          <a:bodyPr/>
          <a:lstStyle/>
          <a:p>
            <a:fld id="{8B19F266-013E-4706-A166-FA194625FFA6}" type="slidenum">
              <a:rPr lang="en-US" altLang="en-US" smtClean="0"/>
              <a:pPr/>
              <a:t>13</a:t>
            </a:fld>
            <a:endParaRPr lang="en-US" altLang="en-US"/>
          </a:p>
        </p:txBody>
      </p:sp>
    </p:spTree>
    <p:extLst>
      <p:ext uri="{BB962C8B-B14F-4D97-AF65-F5344CB8AC3E}">
        <p14:creationId xmlns:p14="http://schemas.microsoft.com/office/powerpoint/2010/main" val="311196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fade">
                                      <p:cBhvr>
                                        <p:cTn id="7" dur="1000"/>
                                        <p:tgtEl>
                                          <p:spTgt spid="150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fade">
                                      <p:cBhvr>
                                        <p:cTn id="12" dur="1000"/>
                                        <p:tgtEl>
                                          <p:spTgt spid="150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fade">
                                      <p:cBhvr>
                                        <p:cTn id="17" dur="1000"/>
                                        <p:tgtEl>
                                          <p:spTgt spid="150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fade">
                                      <p:cBhvr>
                                        <p:cTn id="22" dur="1000"/>
                                        <p:tgtEl>
                                          <p:spTgt spid="150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sz="3800" b="1">
                <a:solidFill>
                  <a:srgbClr val="0000FF"/>
                </a:solidFill>
                <a:effectLst>
                  <a:outerShdw blurRad="38100" dist="38100" dir="2700000" algn="tl">
                    <a:srgbClr val="000000"/>
                  </a:outerShdw>
                </a:effectLst>
              </a:rPr>
              <a:t>Read the Bible; Study the Bible</a:t>
            </a:r>
            <a:br>
              <a:rPr lang="en-US" altLang="en-US" sz="3800" b="1">
                <a:solidFill>
                  <a:srgbClr val="0000FF"/>
                </a:solidFill>
                <a:effectLst>
                  <a:outerShdw blurRad="38100" dist="38100" dir="2700000" algn="tl">
                    <a:srgbClr val="000000"/>
                  </a:outerShdw>
                </a:effectLst>
              </a:rPr>
            </a:br>
            <a:r>
              <a:rPr lang="en-US" altLang="en-US" sz="3800" b="1">
                <a:solidFill>
                  <a:srgbClr val="0000FF"/>
                </a:solidFill>
                <a:effectLst>
                  <a:outerShdw blurRad="38100" dist="38100" dir="2700000" algn="tl">
                    <a:srgbClr val="000000"/>
                  </a:outerShdw>
                </a:effectLst>
              </a:rPr>
              <a:t>Listen to the Bible</a:t>
            </a:r>
          </a:p>
        </p:txBody>
      </p:sp>
      <p:sp>
        <p:nvSpPr>
          <p:cNvPr id="162819" name="Rectangle 3"/>
          <p:cNvSpPr>
            <a:spLocks noGrp="1" noChangeArrowheads="1"/>
          </p:cNvSpPr>
          <p:nvPr>
            <p:ph type="body" idx="1"/>
          </p:nvPr>
        </p:nvSpPr>
        <p:spPr/>
        <p:txBody>
          <a:bodyPr>
            <a:normAutofit lnSpcReduction="10000"/>
          </a:bodyPr>
          <a:lstStyle/>
          <a:p>
            <a:r>
              <a:rPr lang="en-US" altLang="en-US" dirty="0"/>
              <a:t>Just like Joshua told Israel:   day and night,</a:t>
            </a:r>
          </a:p>
          <a:p>
            <a:r>
              <a:rPr lang="en-US" altLang="en-US" dirty="0"/>
              <a:t>Meditate on the things written in the book.</a:t>
            </a:r>
          </a:p>
          <a:p>
            <a:r>
              <a:rPr lang="en-US" altLang="en-US" dirty="0"/>
              <a:t>   You can’t do it, if you don’t read God’s word, study, search it,</a:t>
            </a:r>
          </a:p>
          <a:p>
            <a:r>
              <a:rPr lang="en-US" altLang="en-US" dirty="0"/>
              <a:t>John 5:39</a:t>
            </a:r>
          </a:p>
          <a:p>
            <a:r>
              <a:rPr lang="en-US" altLang="en-US" dirty="0"/>
              <a:t>Acts 17:11</a:t>
            </a:r>
          </a:p>
          <a:p>
            <a:r>
              <a:rPr lang="en-US" altLang="en-US" dirty="0"/>
              <a:t>Psalms 119:104-105</a:t>
            </a:r>
          </a:p>
          <a:p>
            <a:r>
              <a:rPr lang="en-US" altLang="en-US" dirty="0"/>
              <a:t>    THERE IS NO SUBSTITUTE FOR </a:t>
            </a:r>
          </a:p>
          <a:p>
            <a:r>
              <a:rPr lang="en-US" altLang="en-US" dirty="0"/>
              <a:t>THIS .  Will you resolve to start today…</a:t>
            </a:r>
          </a:p>
          <a:p>
            <a:r>
              <a:rPr lang="en-US" altLang="en-US" dirty="0"/>
              <a:t>And do it?</a:t>
            </a:r>
          </a:p>
          <a:p>
            <a:endParaRPr lang="en-US" altLang="en-US" sz="2400" dirty="0"/>
          </a:p>
        </p:txBody>
      </p:sp>
    </p:spTree>
    <p:extLst>
      <p:ext uri="{BB962C8B-B14F-4D97-AF65-F5344CB8AC3E}">
        <p14:creationId xmlns:p14="http://schemas.microsoft.com/office/powerpoint/2010/main" val="3311020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Text Box 3"/>
          <p:cNvSpPr txBox="1">
            <a:spLocks noChangeArrowheads="1"/>
          </p:cNvSpPr>
          <p:nvPr/>
        </p:nvSpPr>
        <p:spPr bwMode="auto">
          <a:xfrm>
            <a:off x="1524000" y="395288"/>
            <a:ext cx="388143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dirty="0"/>
              <a:t>“Your word I have hidden in my heart, That I might not sin against You!”  </a:t>
            </a:r>
            <a:r>
              <a:rPr lang="en-US" altLang="en-US" sz="4000" b="1" dirty="0">
                <a:solidFill>
                  <a:srgbClr val="3333CC"/>
                </a:solidFill>
              </a:rPr>
              <a:t>Ps. 119:11</a:t>
            </a:r>
          </a:p>
        </p:txBody>
      </p:sp>
      <p:pic>
        <p:nvPicPr>
          <p:cNvPr id="1679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438" y="663576"/>
            <a:ext cx="5262562"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endParaRPr lang="en-US" altLang="en-US"/>
          </a:p>
        </p:txBody>
      </p:sp>
      <p:sp>
        <p:nvSpPr>
          <p:cNvPr id="3" name="Slide Number Placeholder 2"/>
          <p:cNvSpPr>
            <a:spLocks noGrp="1"/>
          </p:cNvSpPr>
          <p:nvPr>
            <p:ph type="sldNum" sz="quarter" idx="12"/>
          </p:nvPr>
        </p:nvSpPr>
        <p:spPr/>
        <p:txBody>
          <a:bodyPr/>
          <a:lstStyle/>
          <a:p>
            <a:fld id="{8B19F266-013E-4706-A166-FA194625FFA6}" type="slidenum">
              <a:rPr lang="en-US" altLang="en-US" smtClean="0"/>
              <a:pPr/>
              <a:t>15</a:t>
            </a:fld>
            <a:endParaRPr lang="en-US" altLang="en-US"/>
          </a:p>
        </p:txBody>
      </p:sp>
    </p:spTree>
    <p:extLst>
      <p:ext uri="{BB962C8B-B14F-4D97-AF65-F5344CB8AC3E}">
        <p14:creationId xmlns:p14="http://schemas.microsoft.com/office/powerpoint/2010/main" val="3742528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125414"/>
            <a:ext cx="12192000" cy="6607175"/>
          </a:xfrm>
          <a:prstGeom prst="rect">
            <a:avLst/>
          </a:prstGeom>
          <a:noFill/>
          <a:ln w="41275">
            <a:solidFill>
              <a:srgbClr val="333399"/>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buFont typeface="Wingdings" panose="05000000000000000000" pitchFamily="2" charset="2"/>
              <a:buNone/>
            </a:pPr>
            <a:endParaRPr lang="en-US" altLang="en-US" sz="4000">
              <a:solidFill>
                <a:srgbClr val="000000"/>
              </a:solidFill>
            </a:endParaRPr>
          </a:p>
          <a:p>
            <a:pPr>
              <a:buFont typeface="Wingdings" panose="05000000000000000000" pitchFamily="2" charset="2"/>
              <a:buNone/>
            </a:pPr>
            <a:endParaRPr lang="en-US" altLang="en-US">
              <a:solidFill>
                <a:srgbClr val="333399"/>
              </a:solidFill>
            </a:endParaRPr>
          </a:p>
          <a:p>
            <a:pPr>
              <a:buFont typeface="Wingdings" panose="05000000000000000000" pitchFamily="2" charset="2"/>
              <a:buNone/>
            </a:pPr>
            <a:endParaRPr lang="en-US" altLang="en-US" sz="4400">
              <a:solidFill>
                <a:srgbClr val="333399"/>
              </a:solidFill>
            </a:endParaRPr>
          </a:p>
        </p:txBody>
      </p:sp>
      <p:sp>
        <p:nvSpPr>
          <p:cNvPr id="185348" name="Text Box 4"/>
          <p:cNvSpPr txBox="1">
            <a:spLocks noChangeArrowheads="1"/>
          </p:cNvSpPr>
          <p:nvPr/>
        </p:nvSpPr>
        <p:spPr bwMode="auto">
          <a:xfrm>
            <a:off x="1985963" y="4427539"/>
            <a:ext cx="84502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dirty="0"/>
              <a:t>“Your word is a lamp to my feet And a light to my path.” 					</a:t>
            </a:r>
            <a:r>
              <a:rPr lang="en-US" altLang="en-US" sz="4000" b="1" dirty="0">
                <a:solidFill>
                  <a:srgbClr val="3333CC"/>
                </a:solidFill>
              </a:rPr>
              <a:t>Ps.119:105</a:t>
            </a:r>
          </a:p>
        </p:txBody>
      </p:sp>
      <p:pic>
        <p:nvPicPr>
          <p:cNvPr id="185349" name="Picture 5" descr="Colossians 3:16 (32 kb)"/>
          <p:cNvPicPr>
            <a:picLocks noChangeAspect="1" noChangeArrowheads="1"/>
          </p:cNvPicPr>
          <p:nvPr/>
        </p:nvPicPr>
        <p:blipFill>
          <a:blip r:embed="rId3">
            <a:extLst>
              <a:ext uri="{28A0092B-C50C-407E-A947-70E740481C1C}">
                <a14:useLocalDpi xmlns:a14="http://schemas.microsoft.com/office/drawing/2010/main" val="0"/>
              </a:ext>
            </a:extLst>
          </a:blip>
          <a:srcRect l="55104" t="21248" r="4224" b="37888"/>
          <a:stretch>
            <a:fillRect/>
          </a:stretch>
        </p:blipFill>
        <p:spPr bwMode="auto">
          <a:xfrm>
            <a:off x="3560764" y="357188"/>
            <a:ext cx="518477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chemeClr val="tx1"/>
                </a:solidFill>
                <a:miter lim="800000"/>
                <a:headEnd/>
                <a:tailEnd/>
              </a14:hiddenLine>
            </a:ext>
          </a:extLst>
        </p:spPr>
      </p:pic>
      <p:sp>
        <p:nvSpPr>
          <p:cNvPr id="2" name="Date Placeholder 1"/>
          <p:cNvSpPr>
            <a:spLocks noGrp="1"/>
          </p:cNvSpPr>
          <p:nvPr>
            <p:ph type="dt" sz="half" idx="10"/>
          </p:nvPr>
        </p:nvSpPr>
        <p:spPr/>
        <p:txBody>
          <a:bodyPr/>
          <a:lstStyle/>
          <a:p>
            <a:endParaRPr lang="en-US" altLang="en-US"/>
          </a:p>
        </p:txBody>
      </p:sp>
      <p:sp>
        <p:nvSpPr>
          <p:cNvPr id="3" name="Slide Number Placeholder 2"/>
          <p:cNvSpPr>
            <a:spLocks noGrp="1"/>
          </p:cNvSpPr>
          <p:nvPr>
            <p:ph type="sldNum" sz="quarter" idx="12"/>
          </p:nvPr>
        </p:nvSpPr>
        <p:spPr/>
        <p:txBody>
          <a:bodyPr/>
          <a:lstStyle/>
          <a:p>
            <a:fld id="{8B19F266-013E-4706-A166-FA194625FFA6}" type="slidenum">
              <a:rPr lang="en-US" altLang="en-US" smtClean="0"/>
              <a:pPr/>
              <a:t>16</a:t>
            </a:fld>
            <a:endParaRPr lang="en-US" altLang="en-US"/>
          </a:p>
        </p:txBody>
      </p:sp>
    </p:spTree>
    <p:extLst>
      <p:ext uri="{BB962C8B-B14F-4D97-AF65-F5344CB8AC3E}">
        <p14:creationId xmlns:p14="http://schemas.microsoft.com/office/powerpoint/2010/main" val="1842623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WordArt 2"/>
          <p:cNvSpPr>
            <a:spLocks noChangeArrowheads="1" noChangeShapeType="1" noTextEdit="1"/>
          </p:cNvSpPr>
          <p:nvPr/>
        </p:nvSpPr>
        <p:spPr bwMode="auto">
          <a:xfrm>
            <a:off x="2025650" y="203201"/>
            <a:ext cx="7412038" cy="128587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CC99FF"/>
                  </a:solidFill>
                  <a:miter lim="800000"/>
                  <a:headEnd/>
                  <a:tailEnd/>
                </a:ln>
                <a:gradFill rotWithShape="0">
                  <a:gsLst>
                    <a:gs pos="0">
                      <a:srgbClr val="6600CC"/>
                    </a:gs>
                    <a:gs pos="100000">
                      <a:srgbClr val="CC00CC"/>
                    </a:gs>
                  </a:gsLst>
                  <a:lin ang="5400000" scaled="1"/>
                </a:gradFill>
                <a:effectLst>
                  <a:outerShdw dist="45791" dir="18221404" algn="ctr" rotWithShape="0">
                    <a:schemeClr val="folHlink">
                      <a:alpha val="50000"/>
                    </a:schemeClr>
                  </a:outerShdw>
                </a:effectLst>
                <a:latin typeface="Arial Black" panose="020B0A04020102020204" pitchFamily="34" charset="0"/>
              </a:rPr>
              <a:t> </a:t>
            </a:r>
            <a:r>
              <a:rPr lang="en-US" sz="3600" kern="10" dirty="0">
                <a:ln w="9525">
                  <a:solidFill>
                    <a:srgbClr val="CC99FF"/>
                  </a:solidFill>
                  <a:miter lim="800000"/>
                  <a:headEnd/>
                  <a:tailEnd/>
                </a:ln>
                <a:gradFill rotWithShape="0">
                  <a:gsLst>
                    <a:gs pos="0">
                      <a:srgbClr val="6600CC"/>
                    </a:gs>
                    <a:gs pos="100000">
                      <a:srgbClr val="CC00CC"/>
                    </a:gs>
                  </a:gsLst>
                  <a:lin ang="5400000" scaled="1"/>
                </a:gradFill>
                <a:effectLst>
                  <a:outerShdw dist="45791" dir="18221404" algn="ctr" rotWithShape="0">
                    <a:schemeClr val="folHlink">
                      <a:alpha val="50000"/>
                    </a:schemeClr>
                  </a:outerShdw>
                </a:effectLst>
                <a:latin typeface="Arial Black" panose="020B0A04020102020204" pitchFamily="34" charset="0"/>
              </a:rPr>
              <a:t>Attend all Services</a:t>
            </a:r>
          </a:p>
        </p:txBody>
      </p:sp>
      <p:sp>
        <p:nvSpPr>
          <p:cNvPr id="2" name="Date Placeholder 1"/>
          <p:cNvSpPr>
            <a:spLocks noGrp="1"/>
          </p:cNvSpPr>
          <p:nvPr>
            <p:ph type="dt" sz="half" idx="10"/>
          </p:nvPr>
        </p:nvSpPr>
        <p:spPr/>
        <p:txBody>
          <a:bodyPr/>
          <a:lstStyle/>
          <a:p>
            <a:endParaRPr lang="en-US" altLang="en-US" dirty="0"/>
          </a:p>
        </p:txBody>
      </p:sp>
      <p:sp>
        <p:nvSpPr>
          <p:cNvPr id="3" name="Slide Number Placeholder 2"/>
          <p:cNvSpPr>
            <a:spLocks noGrp="1"/>
          </p:cNvSpPr>
          <p:nvPr>
            <p:ph type="sldNum" sz="quarter" idx="12"/>
          </p:nvPr>
        </p:nvSpPr>
        <p:spPr/>
        <p:txBody>
          <a:bodyPr/>
          <a:lstStyle/>
          <a:p>
            <a:fld id="{8B19F266-013E-4706-A166-FA194625FFA6}" type="slidenum">
              <a:rPr lang="en-US" altLang="en-US" smtClean="0"/>
              <a:pPr/>
              <a:t>17</a:t>
            </a:fld>
            <a:endParaRPr lang="en-US" altLang="en-US"/>
          </a:p>
        </p:txBody>
      </p:sp>
    </p:spTree>
    <p:extLst>
      <p:ext uri="{BB962C8B-B14F-4D97-AF65-F5344CB8AC3E}">
        <p14:creationId xmlns:p14="http://schemas.microsoft.com/office/powerpoint/2010/main" val="329632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ltLang="en-US" sz="3800" b="1" i="1" u="sng" dirty="0" smtClean="0">
                <a:solidFill>
                  <a:srgbClr val="7030A0"/>
                </a:solidFill>
              </a:rPr>
              <a:t>Resolution :   </a:t>
            </a:r>
            <a:r>
              <a:rPr lang="en-US" altLang="en-US" sz="3800" b="1" dirty="0">
                <a:solidFill>
                  <a:srgbClr val="7030A0"/>
                </a:solidFill>
              </a:rPr>
              <a:t>Plan…To be present</a:t>
            </a:r>
            <a:r>
              <a:rPr lang="en-US" altLang="en-US" sz="3800" b="1" dirty="0" smtClean="0">
                <a:solidFill>
                  <a:srgbClr val="7030A0"/>
                </a:solidFill>
              </a:rPr>
              <a:t>, attend</a:t>
            </a:r>
            <a:r>
              <a:rPr lang="en-US" altLang="en-US" sz="3800" b="1" dirty="0">
                <a:solidFill>
                  <a:srgbClr val="7030A0"/>
                </a:solidFill>
              </a:rPr>
              <a:t>, participate, be involved</a:t>
            </a:r>
          </a:p>
        </p:txBody>
      </p:sp>
      <p:sp>
        <p:nvSpPr>
          <p:cNvPr id="164867" name="Rectangle 3"/>
          <p:cNvSpPr>
            <a:spLocks noGrp="1" noChangeArrowheads="1"/>
          </p:cNvSpPr>
          <p:nvPr>
            <p:ph type="body" idx="1"/>
          </p:nvPr>
        </p:nvSpPr>
        <p:spPr/>
        <p:txBody>
          <a:bodyPr>
            <a:normAutofit lnSpcReduction="10000"/>
          </a:bodyPr>
          <a:lstStyle/>
          <a:p>
            <a:pPr>
              <a:lnSpc>
                <a:spcPct val="90000"/>
              </a:lnSpc>
            </a:pPr>
            <a:r>
              <a:rPr lang="en-US" altLang="en-US" sz="4000" b="1" dirty="0" smtClean="0">
                <a:effectLst>
                  <a:outerShdw blurRad="38100" dist="38100" dir="2700000" algn="tl">
                    <a:srgbClr val="FFFFFF"/>
                  </a:outerShdw>
                </a:effectLst>
              </a:rPr>
              <a:t>be </a:t>
            </a:r>
            <a:r>
              <a:rPr lang="en-US" altLang="en-US" sz="4000" b="1" dirty="0">
                <a:effectLst>
                  <a:outerShdw blurRad="38100" dist="38100" dir="2700000" algn="tl">
                    <a:srgbClr val="FFFFFF"/>
                  </a:outerShdw>
                </a:effectLst>
              </a:rPr>
              <a:t>happy, be joyful, </a:t>
            </a:r>
          </a:p>
          <a:p>
            <a:pPr marL="0" indent="0">
              <a:lnSpc>
                <a:spcPct val="90000"/>
              </a:lnSpc>
              <a:buNone/>
            </a:pPr>
            <a:r>
              <a:rPr lang="en-US" altLang="en-US" sz="4000" b="1" dirty="0">
                <a:effectLst>
                  <a:outerShdw blurRad="38100" dist="38100" dir="2700000" algn="tl">
                    <a:srgbClr val="FFFFFF"/>
                  </a:outerShdw>
                </a:effectLst>
              </a:rPr>
              <a:t> </a:t>
            </a:r>
            <a:r>
              <a:rPr lang="en-US" altLang="en-US" sz="4000" b="1" dirty="0" smtClean="0">
                <a:effectLst>
                  <a:outerShdw blurRad="38100" dist="38100" dir="2700000" algn="tl">
                    <a:srgbClr val="FFFFFF"/>
                  </a:outerShdw>
                </a:effectLst>
              </a:rPr>
              <a:t>             </a:t>
            </a:r>
            <a:r>
              <a:rPr lang="en-US" altLang="en-US" b="1" dirty="0" smtClean="0">
                <a:solidFill>
                  <a:srgbClr val="00CC00"/>
                </a:solidFill>
                <a:effectLst>
                  <a:outerShdw blurRad="38100" dist="38100" dir="2700000" algn="tl">
                    <a:srgbClr val="000000"/>
                  </a:outerShdw>
                </a:effectLst>
              </a:rPr>
              <a:t>  </a:t>
            </a:r>
            <a:r>
              <a:rPr lang="en-US" altLang="en-US" b="1" dirty="0">
                <a:solidFill>
                  <a:srgbClr val="00CC00"/>
                </a:solidFill>
                <a:effectLst>
                  <a:outerShdw blurRad="38100" dist="38100" dir="2700000" algn="tl">
                    <a:srgbClr val="000000"/>
                  </a:outerShdw>
                </a:effectLst>
              </a:rPr>
              <a:t>Lord, you can count on me!!   </a:t>
            </a:r>
          </a:p>
          <a:p>
            <a:pPr>
              <a:lnSpc>
                <a:spcPct val="90000"/>
              </a:lnSpc>
            </a:pPr>
            <a:r>
              <a:rPr lang="en-US" altLang="en-US" b="1" dirty="0">
                <a:solidFill>
                  <a:srgbClr val="00CC00"/>
                </a:solidFill>
                <a:effectLst>
                  <a:outerShdw blurRad="38100" dist="38100" dir="2700000" algn="tl">
                    <a:srgbClr val="000000"/>
                  </a:outerShdw>
                </a:effectLst>
              </a:rPr>
              <a:t>     Psalms 122:1   I was glad</a:t>
            </a:r>
          </a:p>
          <a:p>
            <a:pPr>
              <a:lnSpc>
                <a:spcPct val="90000"/>
              </a:lnSpc>
            </a:pPr>
            <a:r>
              <a:rPr lang="en-US" altLang="en-US" b="1" dirty="0">
                <a:solidFill>
                  <a:srgbClr val="00CC00"/>
                </a:solidFill>
                <a:effectLst>
                  <a:outerShdw blurRad="38100" dist="38100" dir="2700000" algn="tl">
                    <a:srgbClr val="000000"/>
                  </a:outerShdw>
                </a:effectLst>
              </a:rPr>
              <a:t>    Psalms 121:1 I will lift up </a:t>
            </a:r>
          </a:p>
          <a:p>
            <a:pPr>
              <a:lnSpc>
                <a:spcPct val="90000"/>
              </a:lnSpc>
            </a:pPr>
            <a:r>
              <a:rPr lang="en-US" altLang="en-US" b="1" dirty="0">
                <a:solidFill>
                  <a:srgbClr val="00CC00"/>
                </a:solidFill>
                <a:effectLst>
                  <a:outerShdw blurRad="38100" dist="38100" dir="2700000" algn="tl">
                    <a:srgbClr val="000000"/>
                  </a:outerShdw>
                </a:effectLst>
              </a:rPr>
              <a:t>    Joshua 24:14  As for me and my </a:t>
            </a:r>
            <a:r>
              <a:rPr lang="en-US" altLang="en-US" b="1" dirty="0" smtClean="0">
                <a:solidFill>
                  <a:srgbClr val="00CC00"/>
                </a:solidFill>
                <a:effectLst>
                  <a:outerShdw blurRad="38100" dist="38100" dir="2700000" algn="tl">
                    <a:srgbClr val="000000"/>
                  </a:outerShdw>
                </a:effectLst>
              </a:rPr>
              <a:t>house</a:t>
            </a:r>
          </a:p>
          <a:p>
            <a:pPr>
              <a:lnSpc>
                <a:spcPct val="90000"/>
              </a:lnSpc>
            </a:pPr>
            <a:r>
              <a:rPr lang="en-US" altLang="en-US" b="1" dirty="0">
                <a:solidFill>
                  <a:srgbClr val="00CC00"/>
                </a:solidFill>
                <a:effectLst>
                  <a:outerShdw blurRad="38100" dist="38100" dir="2700000" algn="tl">
                    <a:srgbClr val="000000"/>
                  </a:outerShdw>
                </a:effectLst>
              </a:rPr>
              <a:t> </a:t>
            </a:r>
            <a:r>
              <a:rPr lang="en-US" altLang="en-US" b="1" dirty="0" smtClean="0">
                <a:solidFill>
                  <a:srgbClr val="00CC00"/>
                </a:solidFill>
                <a:effectLst>
                  <a:outerShdw blurRad="38100" dist="38100" dir="2700000" algn="tl">
                    <a:srgbClr val="000000"/>
                  </a:outerShdw>
                </a:effectLst>
              </a:rPr>
              <a:t>   Hebrews 10:24,25  Not forsaking</a:t>
            </a:r>
          </a:p>
          <a:p>
            <a:pPr>
              <a:lnSpc>
                <a:spcPct val="90000"/>
              </a:lnSpc>
            </a:pPr>
            <a:r>
              <a:rPr lang="en-US" altLang="en-US" b="1" dirty="0">
                <a:solidFill>
                  <a:srgbClr val="00CC00"/>
                </a:solidFill>
                <a:effectLst>
                  <a:outerShdw blurRad="38100" dist="38100" dir="2700000" algn="tl">
                    <a:srgbClr val="000000"/>
                  </a:outerShdw>
                </a:effectLst>
              </a:rPr>
              <a:t> </a:t>
            </a:r>
            <a:r>
              <a:rPr lang="en-US" altLang="en-US" b="1" dirty="0" smtClean="0">
                <a:solidFill>
                  <a:srgbClr val="00CC00"/>
                </a:solidFill>
                <a:effectLst>
                  <a:outerShdw blurRad="38100" dist="38100" dir="2700000" algn="tl">
                    <a:srgbClr val="000000"/>
                  </a:outerShdw>
                </a:effectLst>
              </a:rPr>
              <a:t>   Acts20: 7  Upon the </a:t>
            </a:r>
            <a:r>
              <a:rPr lang="en-US" altLang="en-US" b="1" dirty="0" err="1" smtClean="0">
                <a:solidFill>
                  <a:srgbClr val="00CC00"/>
                </a:solidFill>
                <a:effectLst>
                  <a:outerShdw blurRad="38100" dist="38100" dir="2700000" algn="tl">
                    <a:srgbClr val="000000"/>
                  </a:outerShdw>
                </a:effectLst>
              </a:rPr>
              <a:t>lst</a:t>
            </a:r>
            <a:r>
              <a:rPr lang="en-US" altLang="en-US" b="1" dirty="0" smtClean="0">
                <a:solidFill>
                  <a:srgbClr val="00CC00"/>
                </a:solidFill>
                <a:effectLst>
                  <a:outerShdw blurRad="38100" dist="38100" dir="2700000" algn="tl">
                    <a:srgbClr val="000000"/>
                  </a:outerShdw>
                </a:effectLst>
              </a:rPr>
              <a:t> day of the week,</a:t>
            </a:r>
            <a:r>
              <a:rPr lang="en-US" altLang="en-US" b="1" u="sng" dirty="0" smtClean="0">
                <a:solidFill>
                  <a:srgbClr val="7030A0"/>
                </a:solidFill>
                <a:effectLst>
                  <a:outerShdw blurRad="38100" dist="38100" dir="2700000" algn="tl">
                    <a:srgbClr val="000000"/>
                  </a:outerShdw>
                </a:effectLst>
              </a:rPr>
              <a:t> when the disciples</a:t>
            </a:r>
          </a:p>
          <a:p>
            <a:pPr>
              <a:lnSpc>
                <a:spcPct val="90000"/>
              </a:lnSpc>
            </a:pPr>
            <a:r>
              <a:rPr lang="en-US" altLang="en-US" b="1" u="sng" dirty="0">
                <a:solidFill>
                  <a:srgbClr val="7030A0"/>
                </a:solidFill>
                <a:effectLst>
                  <a:outerShdw blurRad="38100" dist="38100" dir="2700000" algn="tl">
                    <a:srgbClr val="000000"/>
                  </a:outerShdw>
                </a:effectLst>
              </a:rPr>
              <a:t> </a:t>
            </a:r>
            <a:r>
              <a:rPr lang="en-US" altLang="en-US" b="1" u="sng" dirty="0" smtClean="0">
                <a:solidFill>
                  <a:srgbClr val="7030A0"/>
                </a:solidFill>
                <a:effectLst>
                  <a:outerShdw blurRad="38100" dist="38100" dir="2700000" algn="tl">
                    <a:srgbClr val="000000"/>
                  </a:outerShdw>
                </a:effectLst>
              </a:rPr>
              <a:t>                  came together…</a:t>
            </a:r>
            <a:endParaRPr lang="en-US" altLang="en-US" b="1" u="sng" dirty="0">
              <a:solidFill>
                <a:srgbClr val="7030A0"/>
              </a:solidFill>
              <a:effectLst>
                <a:outerShdw blurRad="38100" dist="38100" dir="2700000" algn="tl">
                  <a:srgbClr val="000000"/>
                </a:outerShdw>
              </a:effectLst>
            </a:endParaRPr>
          </a:p>
        </p:txBody>
      </p:sp>
    </p:spTree>
    <p:extLst>
      <p:ext uri="{BB962C8B-B14F-4D97-AF65-F5344CB8AC3E}">
        <p14:creationId xmlns:p14="http://schemas.microsoft.com/office/powerpoint/2010/main" val="3622307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WordArt 2"/>
          <p:cNvSpPr>
            <a:spLocks noChangeArrowheads="1" noChangeShapeType="1" noTextEdit="1"/>
          </p:cNvSpPr>
          <p:nvPr/>
        </p:nvSpPr>
        <p:spPr bwMode="auto">
          <a:xfrm>
            <a:off x="2025650" y="203201"/>
            <a:ext cx="7412038" cy="1285875"/>
          </a:xfrm>
          <a:prstGeom prst="rect">
            <a:avLst/>
          </a:prstGeom>
        </p:spPr>
        <p:txBody>
          <a:bodyPr wrap="none" fromWordArt="1">
            <a:prstTxWarp prst="textPlain">
              <a:avLst>
                <a:gd name="adj" fmla="val 50000"/>
              </a:avLst>
            </a:prstTxWarp>
          </a:bodyPr>
          <a:lstStyle/>
          <a:p>
            <a:pPr algn="ctr"/>
            <a:r>
              <a:rPr lang="en-US" sz="3600" kern="10" dirty="0">
                <a:ln w="9525">
                  <a:solidFill>
                    <a:srgbClr val="CC99FF"/>
                  </a:solidFill>
                  <a:miter lim="800000"/>
                  <a:headEnd/>
                  <a:tailEnd/>
                </a:ln>
                <a:gradFill rotWithShape="0">
                  <a:gsLst>
                    <a:gs pos="0">
                      <a:srgbClr val="6600CC"/>
                    </a:gs>
                    <a:gs pos="100000">
                      <a:srgbClr val="CC00CC"/>
                    </a:gs>
                  </a:gsLst>
                  <a:lin ang="5400000" scaled="1"/>
                </a:gradFill>
                <a:effectLst>
                  <a:outerShdw dist="45791" dir="18221404" algn="ctr" rotWithShape="0">
                    <a:schemeClr val="folHlink">
                      <a:alpha val="50000"/>
                    </a:schemeClr>
                  </a:outerShdw>
                </a:effectLst>
                <a:latin typeface="Arial Black" panose="020B0A04020102020204" pitchFamily="34" charset="0"/>
              </a:rPr>
              <a:t> Settle all Problems</a:t>
            </a:r>
          </a:p>
        </p:txBody>
      </p:sp>
      <p:sp>
        <p:nvSpPr>
          <p:cNvPr id="169987" name="Text Box 3"/>
          <p:cNvSpPr txBox="1">
            <a:spLocks noChangeArrowheads="1"/>
          </p:cNvSpPr>
          <p:nvPr/>
        </p:nvSpPr>
        <p:spPr bwMode="auto">
          <a:xfrm>
            <a:off x="1947863" y="1854200"/>
            <a:ext cx="7950200" cy="150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altLang="en-US" sz="3600" b="1" dirty="0">
                <a:solidFill>
                  <a:srgbClr val="3333CC"/>
                </a:solidFill>
              </a:rPr>
              <a:t>Rom.12:18</a:t>
            </a:r>
            <a:r>
              <a:rPr lang="en-US" altLang="en-US" sz="3600" b="1" dirty="0"/>
              <a:t>  “If it be possible, as much as </a:t>
            </a:r>
            <a:r>
              <a:rPr lang="en-US" altLang="en-US" sz="3600" b="1" dirty="0" err="1"/>
              <a:t>lieth</a:t>
            </a:r>
            <a:r>
              <a:rPr lang="en-US" altLang="en-US" sz="3600" b="1" dirty="0"/>
              <a:t> in you, live peaceably with all men.”</a:t>
            </a:r>
          </a:p>
        </p:txBody>
      </p:sp>
      <p:sp>
        <p:nvSpPr>
          <p:cNvPr id="169988" name="Text Box 4"/>
          <p:cNvSpPr txBox="1">
            <a:spLocks noChangeArrowheads="1"/>
          </p:cNvSpPr>
          <p:nvPr/>
        </p:nvSpPr>
        <p:spPr bwMode="auto">
          <a:xfrm>
            <a:off x="2025650" y="4005263"/>
            <a:ext cx="83327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dirty="0">
                <a:solidFill>
                  <a:srgbClr val="3333CC"/>
                </a:solidFill>
              </a:rPr>
              <a:t>Matt. 5:23-24</a:t>
            </a:r>
            <a:r>
              <a:rPr lang="en-US" altLang="en-US" sz="4800" b="1" dirty="0"/>
              <a:t>  “First be reconciled to your brother”</a:t>
            </a:r>
          </a:p>
        </p:txBody>
      </p:sp>
      <p:sp>
        <p:nvSpPr>
          <p:cNvPr id="2" name="Date Placeholder 1"/>
          <p:cNvSpPr>
            <a:spLocks noGrp="1"/>
          </p:cNvSpPr>
          <p:nvPr>
            <p:ph type="dt" sz="half" idx="10"/>
          </p:nvPr>
        </p:nvSpPr>
        <p:spPr/>
        <p:txBody>
          <a:bodyPr/>
          <a:lstStyle/>
          <a:p>
            <a:endParaRPr lang="en-US" altLang="en-US"/>
          </a:p>
        </p:txBody>
      </p:sp>
      <p:sp>
        <p:nvSpPr>
          <p:cNvPr id="3" name="Slide Number Placeholder 2"/>
          <p:cNvSpPr>
            <a:spLocks noGrp="1"/>
          </p:cNvSpPr>
          <p:nvPr>
            <p:ph type="sldNum" sz="quarter" idx="12"/>
          </p:nvPr>
        </p:nvSpPr>
        <p:spPr/>
        <p:txBody>
          <a:bodyPr/>
          <a:lstStyle/>
          <a:p>
            <a:fld id="{8B19F266-013E-4706-A166-FA194625FFA6}" type="slidenum">
              <a:rPr lang="en-US" altLang="en-US" smtClean="0"/>
              <a:pPr/>
              <a:t>19</a:t>
            </a:fld>
            <a:endParaRPr lang="en-US" altLang="en-US"/>
          </a:p>
        </p:txBody>
      </p:sp>
    </p:spTree>
    <p:extLst>
      <p:ext uri="{BB962C8B-B14F-4D97-AF65-F5344CB8AC3E}">
        <p14:creationId xmlns:p14="http://schemas.microsoft.com/office/powerpoint/2010/main" val="1991930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fade">
                                      <p:cBhvr>
                                        <p:cTn id="7" dur="1000"/>
                                        <p:tgtEl>
                                          <p:spTgt spid="169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fade">
                                      <p:cBhvr>
                                        <p:cTn id="12" dur="10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428" y="0"/>
            <a:ext cx="10515600" cy="6694714"/>
          </a:xfrm>
        </p:spPr>
        <p:txBody>
          <a:bodyPr>
            <a:normAutofit fontScale="92500" lnSpcReduction="20000"/>
          </a:bodyPr>
          <a:lstStyle/>
          <a:p>
            <a:endParaRPr lang="en-US" dirty="0" smtClean="0"/>
          </a:p>
          <a:p>
            <a:r>
              <a:rPr lang="en-US" dirty="0" smtClean="0"/>
              <a:t>2 Kings 20:1-11</a:t>
            </a:r>
          </a:p>
          <a:p>
            <a:endParaRPr lang="en-US" dirty="0"/>
          </a:p>
          <a:p>
            <a:r>
              <a:rPr lang="en-US" dirty="0" smtClean="0"/>
              <a:t>In </a:t>
            </a:r>
            <a:r>
              <a:rPr lang="en-US" dirty="0"/>
              <a:t>those days was Hezekiah sick unto death. And the prophet Isaiah the son of </a:t>
            </a:r>
            <a:r>
              <a:rPr lang="en-US" dirty="0" err="1"/>
              <a:t>Amoz</a:t>
            </a:r>
            <a:r>
              <a:rPr lang="en-US" dirty="0"/>
              <a:t> came to him, and said unto him, Thus </a:t>
            </a:r>
            <a:r>
              <a:rPr lang="en-US" dirty="0" err="1"/>
              <a:t>saith</a:t>
            </a:r>
            <a:r>
              <a:rPr lang="en-US" dirty="0"/>
              <a:t> the </a:t>
            </a:r>
            <a:r>
              <a:rPr lang="en-US" cap="small" dirty="0"/>
              <a:t>Lord</a:t>
            </a:r>
            <a:r>
              <a:rPr lang="en-US" dirty="0"/>
              <a:t>, </a:t>
            </a:r>
            <a:r>
              <a:rPr lang="en-US" sz="3600" b="1" dirty="0">
                <a:solidFill>
                  <a:srgbClr val="FF0000"/>
                </a:solidFill>
              </a:rPr>
              <a:t>Set thine house in order</a:t>
            </a:r>
            <a:r>
              <a:rPr lang="en-US" dirty="0"/>
              <a:t>; for thou shalt die, and not live.</a:t>
            </a:r>
          </a:p>
          <a:p>
            <a:r>
              <a:rPr lang="en-US" baseline="30000" dirty="0"/>
              <a:t>2 </a:t>
            </a:r>
            <a:r>
              <a:rPr lang="en-US" dirty="0"/>
              <a:t>Then he turned his face to the wall, and prayed unto the </a:t>
            </a:r>
            <a:r>
              <a:rPr lang="en-US" cap="small" dirty="0"/>
              <a:t>Lord</a:t>
            </a:r>
            <a:r>
              <a:rPr lang="en-US" dirty="0"/>
              <a:t>, saying,</a:t>
            </a:r>
          </a:p>
          <a:p>
            <a:r>
              <a:rPr lang="en-US" baseline="30000" dirty="0"/>
              <a:t>3 </a:t>
            </a:r>
            <a:r>
              <a:rPr lang="en-US" dirty="0"/>
              <a:t>I beseech thee, O </a:t>
            </a:r>
            <a:r>
              <a:rPr lang="en-US" cap="small" dirty="0"/>
              <a:t>Lord</a:t>
            </a:r>
            <a:r>
              <a:rPr lang="en-US" dirty="0"/>
              <a:t>, remember now how I have walked before thee in truth and with a perfect heart, and have done that which is good in thy sight. And Hezekiah wept sore</a:t>
            </a:r>
            <a:r>
              <a:rPr lang="en-US" dirty="0" smtClean="0"/>
              <a:t>.   </a:t>
            </a:r>
          </a:p>
          <a:p>
            <a:r>
              <a:rPr lang="en-US" dirty="0"/>
              <a:t> </a:t>
            </a:r>
            <a:r>
              <a:rPr lang="en-US" dirty="0" smtClean="0"/>
              <a:t>           </a:t>
            </a:r>
            <a:r>
              <a:rPr lang="en-US" sz="4300" b="1" i="1" u="sng" dirty="0" smtClean="0">
                <a:solidFill>
                  <a:srgbClr val="7030A0"/>
                </a:solidFill>
              </a:rPr>
              <a:t>Reaction of </a:t>
            </a:r>
            <a:r>
              <a:rPr lang="en-US" sz="4300" b="1" i="1" u="sng" dirty="0" err="1" smtClean="0">
                <a:solidFill>
                  <a:srgbClr val="7030A0"/>
                </a:solidFill>
              </a:rPr>
              <a:t>Hezekiah:Please</a:t>
            </a:r>
            <a:r>
              <a:rPr lang="en-US" sz="4300" b="1" i="1" u="sng" dirty="0" smtClean="0">
                <a:solidFill>
                  <a:srgbClr val="7030A0"/>
                </a:solidFill>
              </a:rPr>
              <a:t> give me more time!</a:t>
            </a:r>
          </a:p>
          <a:p>
            <a:r>
              <a:rPr lang="en-US" dirty="0"/>
              <a:t> </a:t>
            </a:r>
            <a:r>
              <a:rPr lang="en-US" dirty="0" smtClean="0"/>
              <a:t>  a) Told to set his house in order…</a:t>
            </a:r>
          </a:p>
          <a:p>
            <a:r>
              <a:rPr lang="en-US" dirty="0"/>
              <a:t> </a:t>
            </a:r>
            <a:r>
              <a:rPr lang="en-US" dirty="0" smtClean="0"/>
              <a:t>  b) The news:  Thus </a:t>
            </a:r>
            <a:r>
              <a:rPr lang="en-US" dirty="0" err="1" smtClean="0"/>
              <a:t>saith</a:t>
            </a:r>
            <a:r>
              <a:rPr lang="en-US" dirty="0" smtClean="0"/>
              <a:t> the </a:t>
            </a:r>
            <a:r>
              <a:rPr lang="en-US" dirty="0" err="1" smtClean="0"/>
              <a:t>Lord..thou</a:t>
            </a:r>
            <a:r>
              <a:rPr lang="en-US" dirty="0" smtClean="0"/>
              <a:t> shalt die and not live.</a:t>
            </a:r>
          </a:p>
          <a:p>
            <a:r>
              <a:rPr lang="en-US" dirty="0"/>
              <a:t> </a:t>
            </a:r>
            <a:r>
              <a:rPr lang="en-US" dirty="0" smtClean="0"/>
              <a:t>  c)  </a:t>
            </a:r>
            <a:r>
              <a:rPr lang="en-US" u="sng" dirty="0" smtClean="0"/>
              <a:t>What did he do?  </a:t>
            </a:r>
            <a:r>
              <a:rPr lang="en-US" dirty="0" smtClean="0"/>
              <a:t>1)Turned his face to the wall   </a:t>
            </a:r>
          </a:p>
          <a:p>
            <a:r>
              <a:rPr lang="en-US" dirty="0"/>
              <a:t> </a:t>
            </a:r>
            <a:r>
              <a:rPr lang="en-US" dirty="0" smtClean="0"/>
              <a:t>                                       2</a:t>
            </a:r>
            <a:r>
              <a:rPr lang="en-US" dirty="0"/>
              <a:t>)</a:t>
            </a:r>
            <a:r>
              <a:rPr lang="en-US" dirty="0" smtClean="0"/>
              <a:t> Prayed unto the Lord </a:t>
            </a:r>
          </a:p>
          <a:p>
            <a:r>
              <a:rPr lang="en-US" dirty="0"/>
              <a:t> </a:t>
            </a:r>
            <a:r>
              <a:rPr lang="en-US" dirty="0" smtClean="0"/>
              <a:t>                                       3) Wept sore.</a:t>
            </a:r>
            <a:endParaRPr lang="en-US" dirty="0"/>
          </a:p>
          <a:p>
            <a:endParaRPr lang="en-US" dirty="0"/>
          </a:p>
        </p:txBody>
      </p:sp>
    </p:spTree>
    <p:extLst>
      <p:ext uri="{BB962C8B-B14F-4D97-AF65-F5344CB8AC3E}">
        <p14:creationId xmlns:p14="http://schemas.microsoft.com/office/powerpoint/2010/main" val="3564150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1641475" y="125414"/>
            <a:ext cx="8909050" cy="6607175"/>
          </a:xfrm>
          <a:prstGeom prst="rect">
            <a:avLst/>
          </a:prstGeom>
          <a:noFill/>
          <a:ln w="41275">
            <a:solidFill>
              <a:srgbClr val="333399"/>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buFont typeface="Wingdings" panose="05000000000000000000" pitchFamily="2" charset="2"/>
              <a:buNone/>
            </a:pPr>
            <a:endParaRPr lang="en-US" altLang="en-US" sz="4000">
              <a:solidFill>
                <a:srgbClr val="000000"/>
              </a:solidFill>
            </a:endParaRPr>
          </a:p>
          <a:p>
            <a:pPr>
              <a:buFont typeface="Wingdings" panose="05000000000000000000" pitchFamily="2" charset="2"/>
              <a:buNone/>
            </a:pPr>
            <a:endParaRPr lang="en-US" altLang="en-US">
              <a:solidFill>
                <a:srgbClr val="333399"/>
              </a:solidFill>
            </a:endParaRPr>
          </a:p>
          <a:p>
            <a:pPr>
              <a:buFont typeface="Wingdings" panose="05000000000000000000" pitchFamily="2" charset="2"/>
              <a:buNone/>
            </a:pPr>
            <a:endParaRPr lang="en-US" altLang="en-US" sz="4400">
              <a:solidFill>
                <a:srgbClr val="333399"/>
              </a:solidFill>
            </a:endParaRPr>
          </a:p>
        </p:txBody>
      </p:sp>
      <p:sp>
        <p:nvSpPr>
          <p:cNvPr id="162819" name="Text Box 3"/>
          <p:cNvSpPr txBox="1">
            <a:spLocks noChangeArrowheads="1"/>
          </p:cNvSpPr>
          <p:nvPr/>
        </p:nvSpPr>
        <p:spPr bwMode="auto">
          <a:xfrm>
            <a:off x="1755776" y="203201"/>
            <a:ext cx="8912225"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b="1" dirty="0">
                <a:solidFill>
                  <a:srgbClr val="3333CC"/>
                </a:solidFill>
              </a:rPr>
              <a:t>Eph. 4:31</a:t>
            </a:r>
            <a:r>
              <a:rPr lang="en-US" altLang="en-US" sz="4800" b="1" dirty="0"/>
              <a:t> “Let all bitterness, and wrath, and anger, and </a:t>
            </a:r>
            <a:r>
              <a:rPr lang="en-US" altLang="en-US" sz="4800" b="1" dirty="0" err="1"/>
              <a:t>clamour</a:t>
            </a:r>
            <a:r>
              <a:rPr lang="en-US" altLang="en-US" sz="4800" b="1" dirty="0"/>
              <a:t>, and evil speaking, be put away from you, with all malice:</a:t>
            </a:r>
          </a:p>
          <a:p>
            <a:r>
              <a:rPr lang="en-US" altLang="en-US" sz="4800" b="1" dirty="0">
                <a:solidFill>
                  <a:srgbClr val="3333CC"/>
                </a:solidFill>
              </a:rPr>
              <a:t>32</a:t>
            </a:r>
            <a:r>
              <a:rPr lang="en-US" altLang="en-US" sz="4800" b="1" dirty="0"/>
              <a:t> And be ye kind one to another, tenderhearted, </a:t>
            </a:r>
            <a:r>
              <a:rPr lang="en-US" altLang="en-US" sz="4800" b="1" u="sng" dirty="0">
                <a:solidFill>
                  <a:srgbClr val="FF0000"/>
                </a:solidFill>
              </a:rPr>
              <a:t>forgiving one another</a:t>
            </a:r>
            <a:r>
              <a:rPr lang="en-US" altLang="en-US" sz="4800" b="1" dirty="0"/>
              <a:t>, even as God for Christ's sake hath forgiven you.”</a:t>
            </a:r>
          </a:p>
        </p:txBody>
      </p:sp>
      <p:sp>
        <p:nvSpPr>
          <p:cNvPr id="2" name="Date Placeholder 1"/>
          <p:cNvSpPr>
            <a:spLocks noGrp="1"/>
          </p:cNvSpPr>
          <p:nvPr>
            <p:ph type="dt" sz="half" idx="10"/>
          </p:nvPr>
        </p:nvSpPr>
        <p:spPr/>
        <p:txBody>
          <a:bodyPr/>
          <a:lstStyle/>
          <a:p>
            <a:endParaRPr lang="en-US" altLang="en-US"/>
          </a:p>
        </p:txBody>
      </p:sp>
      <p:sp>
        <p:nvSpPr>
          <p:cNvPr id="3" name="Slide Number Placeholder 2"/>
          <p:cNvSpPr>
            <a:spLocks noGrp="1"/>
          </p:cNvSpPr>
          <p:nvPr>
            <p:ph type="sldNum" sz="quarter" idx="12"/>
          </p:nvPr>
        </p:nvSpPr>
        <p:spPr/>
        <p:txBody>
          <a:bodyPr/>
          <a:lstStyle/>
          <a:p>
            <a:fld id="{8B19F266-013E-4706-A166-FA194625FFA6}" type="slidenum">
              <a:rPr lang="en-US" altLang="en-US" smtClean="0"/>
              <a:pPr/>
              <a:t>20</a:t>
            </a:fld>
            <a:endParaRPr lang="en-US" altLang="en-US"/>
          </a:p>
        </p:txBody>
      </p:sp>
    </p:spTree>
    <p:extLst>
      <p:ext uri="{BB962C8B-B14F-4D97-AF65-F5344CB8AC3E}">
        <p14:creationId xmlns:p14="http://schemas.microsoft.com/office/powerpoint/2010/main" val="2949341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animEffect transition="in" filter="fade">
                                      <p:cBhvr>
                                        <p:cTn id="7" dur="1000"/>
                                        <p:tgtEl>
                                          <p:spTgt spid="162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solidFill>
                  <a:srgbClr val="7030A0"/>
                </a:solidFill>
              </a:rPr>
              <a:t>Talk to your brethren…</a:t>
            </a:r>
            <a:endParaRPr lang="en-US" sz="8000" b="1" dirty="0">
              <a:solidFill>
                <a:srgbClr val="7030A0"/>
              </a:solidFill>
            </a:endParaRPr>
          </a:p>
        </p:txBody>
      </p:sp>
      <p:sp>
        <p:nvSpPr>
          <p:cNvPr id="3" name="Content Placeholder 2"/>
          <p:cNvSpPr>
            <a:spLocks noGrp="1"/>
          </p:cNvSpPr>
          <p:nvPr>
            <p:ph idx="1"/>
          </p:nvPr>
        </p:nvSpPr>
        <p:spPr/>
        <p:txBody>
          <a:bodyPr>
            <a:normAutofit lnSpcReduction="10000"/>
          </a:bodyPr>
          <a:lstStyle/>
          <a:p>
            <a:r>
              <a:rPr lang="en-US" sz="4800" b="1" dirty="0"/>
              <a:t>Joshua </a:t>
            </a:r>
            <a:r>
              <a:rPr lang="en-US" sz="4800" b="1" dirty="0" smtClean="0"/>
              <a:t>24:1</a:t>
            </a:r>
          </a:p>
          <a:p>
            <a:r>
              <a:rPr lang="en-US" sz="4800" b="1" dirty="0" smtClean="0"/>
              <a:t>And </a:t>
            </a:r>
            <a:r>
              <a:rPr lang="en-US" sz="4800" b="1" dirty="0"/>
              <a:t>Joshua </a:t>
            </a:r>
            <a:r>
              <a:rPr lang="en-US" sz="4800" b="1" dirty="0">
                <a:solidFill>
                  <a:srgbClr val="7030A0"/>
                </a:solidFill>
              </a:rPr>
              <a:t>gathered </a:t>
            </a:r>
            <a:r>
              <a:rPr lang="en-US" sz="4800" b="1" dirty="0"/>
              <a:t>all the tribes of Israel to </a:t>
            </a:r>
            <a:r>
              <a:rPr lang="en-US" sz="4800" b="1" dirty="0" err="1"/>
              <a:t>Shechem</a:t>
            </a:r>
            <a:r>
              <a:rPr lang="en-US" sz="4800" b="1" dirty="0"/>
              <a:t>, and called for the elders of Israel, and for their heads, and for their judges, and for their officers; and they presented themselves before God.</a:t>
            </a:r>
          </a:p>
        </p:txBody>
      </p:sp>
    </p:spTree>
    <p:extLst>
      <p:ext uri="{BB962C8B-B14F-4D97-AF65-F5344CB8AC3E}">
        <p14:creationId xmlns:p14="http://schemas.microsoft.com/office/powerpoint/2010/main" val="3664977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rgbClr val="7030A0"/>
                </a:solidFill>
              </a:rPr>
              <a:t>Talk to your family</a:t>
            </a:r>
            <a:endParaRPr lang="en-US" sz="7200" b="1" dirty="0">
              <a:solidFill>
                <a:srgbClr val="7030A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65737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r>
              <a:rPr lang="en-US" altLang="en-US" sz="6600" b="1" dirty="0" smtClean="0">
                <a:solidFill>
                  <a:srgbClr val="FF0000"/>
                </a:solidFill>
              </a:rPr>
              <a:t>Tell them:</a:t>
            </a:r>
            <a:endParaRPr lang="en-US" altLang="en-US" sz="6600" b="1" dirty="0">
              <a:solidFill>
                <a:srgbClr val="FF0000"/>
              </a:solidFill>
            </a:endParaRPr>
          </a:p>
        </p:txBody>
      </p:sp>
      <p:sp>
        <p:nvSpPr>
          <p:cNvPr id="68611" name="Rectangle 3"/>
          <p:cNvSpPr>
            <a:spLocks noGrp="1" noChangeArrowheads="1"/>
          </p:cNvSpPr>
          <p:nvPr>
            <p:ph type="body" idx="1"/>
          </p:nvPr>
        </p:nvSpPr>
        <p:spPr/>
        <p:txBody>
          <a:bodyPr/>
          <a:lstStyle/>
          <a:p>
            <a:r>
              <a:rPr lang="en-US" altLang="en-US" sz="4800" b="1" dirty="0">
                <a:effectLst>
                  <a:outerShdw blurRad="38100" dist="38100" dir="2700000" algn="tl">
                    <a:srgbClr val="FFFFFF"/>
                  </a:outerShdw>
                </a:effectLst>
              </a:rPr>
              <a:t>-God's way is the right way,</a:t>
            </a:r>
          </a:p>
          <a:p>
            <a:r>
              <a:rPr lang="en-US" altLang="en-US" sz="4800" b="1" dirty="0">
                <a:effectLst>
                  <a:outerShdw blurRad="38100" dist="38100" dir="2700000" algn="tl">
                    <a:srgbClr val="FFFFFF"/>
                  </a:outerShdw>
                </a:effectLst>
              </a:rPr>
              <a:t> the best way </a:t>
            </a:r>
          </a:p>
          <a:p>
            <a:r>
              <a:rPr lang="en-US" altLang="en-US" sz="4800" b="1" dirty="0">
                <a:effectLst>
                  <a:outerShdw blurRad="38100" dist="38100" dir="2700000" algn="tl">
                    <a:srgbClr val="FFFFFF"/>
                  </a:outerShdw>
                </a:effectLst>
              </a:rPr>
              <a:t>and the only way</a:t>
            </a:r>
            <a:r>
              <a:rPr lang="en-US" altLang="en-US" dirty="0"/>
              <a:t> </a:t>
            </a:r>
            <a:r>
              <a:rPr lang="en-US" altLang="en-US" dirty="0" smtClean="0"/>
              <a:t>!</a:t>
            </a:r>
          </a:p>
          <a:p>
            <a:r>
              <a:rPr lang="en-US" altLang="en-US" dirty="0"/>
              <a:t> </a:t>
            </a:r>
            <a:r>
              <a:rPr lang="en-US" altLang="en-US" dirty="0" smtClean="0"/>
              <a:t>  </a:t>
            </a:r>
            <a:r>
              <a:rPr lang="en-US" altLang="en-US" b="1" dirty="0" smtClean="0">
                <a:solidFill>
                  <a:srgbClr val="FF0000"/>
                </a:solidFill>
              </a:rPr>
              <a:t>The world says:   Show me and I will trust you</a:t>
            </a:r>
          </a:p>
          <a:p>
            <a:r>
              <a:rPr lang="en-US" altLang="en-US" b="1" dirty="0">
                <a:solidFill>
                  <a:srgbClr val="FF0000"/>
                </a:solidFill>
              </a:rPr>
              <a:t> </a:t>
            </a:r>
            <a:r>
              <a:rPr lang="en-US" altLang="en-US" b="1" dirty="0" smtClean="0">
                <a:solidFill>
                  <a:srgbClr val="FF0000"/>
                </a:solidFill>
              </a:rPr>
              <a:t>  God says, Trust me, and I will show you.</a:t>
            </a:r>
          </a:p>
          <a:p>
            <a:r>
              <a:rPr lang="en-US" altLang="en-US" dirty="0"/>
              <a:t> </a:t>
            </a:r>
            <a:r>
              <a:rPr lang="en-US" altLang="en-US" dirty="0" smtClean="0"/>
              <a:t>    (From a sermon by Matt Taylor on Greed)</a:t>
            </a:r>
            <a:endParaRPr lang="en-US" altLang="en-US" dirty="0"/>
          </a:p>
        </p:txBody>
      </p:sp>
    </p:spTree>
    <p:extLst>
      <p:ext uri="{BB962C8B-B14F-4D97-AF65-F5344CB8AC3E}">
        <p14:creationId xmlns:p14="http://schemas.microsoft.com/office/powerpoint/2010/main" val="3833145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accent6">
                    <a:lumMod val="50000"/>
                  </a:schemeClr>
                </a:solidFill>
              </a:rPr>
              <a:t> </a:t>
            </a:r>
            <a:r>
              <a:rPr lang="en-US" sz="3200" b="1" dirty="0">
                <a:solidFill>
                  <a:schemeClr val="accent6">
                    <a:lumMod val="50000"/>
                  </a:schemeClr>
                </a:solidFill>
              </a:rPr>
              <a:t>President Abraham Lincoln in his Proclamation of a Day of National Humiliation, Fasting and Prayer, 1863</a:t>
            </a:r>
          </a:p>
        </p:txBody>
      </p:sp>
      <p:sp>
        <p:nvSpPr>
          <p:cNvPr id="3" name="Content Placeholder 2"/>
          <p:cNvSpPr>
            <a:spLocks noGrp="1"/>
          </p:cNvSpPr>
          <p:nvPr>
            <p:ph idx="1"/>
          </p:nvPr>
        </p:nvSpPr>
        <p:spPr/>
        <p:txBody>
          <a:bodyPr>
            <a:normAutofit fontScale="92500" lnSpcReduction="10000"/>
          </a:bodyPr>
          <a:lstStyle/>
          <a:p>
            <a:r>
              <a:rPr lang="en-US" dirty="0" smtClean="0">
                <a:effectLst/>
              </a:rPr>
              <a:t/>
            </a:r>
            <a:br>
              <a:rPr lang="en-US" dirty="0" smtClean="0">
                <a:effectLst/>
              </a:rPr>
            </a:br>
            <a:r>
              <a:rPr lang="en-US" dirty="0" smtClean="0">
                <a:effectLst/>
              </a:rPr>
              <a:t/>
            </a:r>
            <a:br>
              <a:rPr lang="en-US" dirty="0" smtClean="0">
                <a:effectLst/>
              </a:rPr>
            </a:br>
            <a:r>
              <a:rPr lang="en-US" dirty="0" smtClean="0">
                <a:effectLst/>
              </a:rPr>
              <a:t>We have been the recipients of the choicest bounties of heaven; we have been preserved these many years in peace and prosperity; we have grown in numbers, wealth, and power as no other nation has ever grown. </a:t>
            </a:r>
            <a:r>
              <a:rPr lang="en-US" b="1" dirty="0" smtClean="0">
                <a:solidFill>
                  <a:srgbClr val="7030A0"/>
                </a:solidFill>
                <a:effectLst/>
              </a:rPr>
              <a:t>But we have forgotten God</a:t>
            </a:r>
            <a:r>
              <a:rPr lang="en-US" dirty="0" smtClean="0">
                <a:effectLst/>
              </a:rPr>
              <a:t>. We have forgotten the gracious hand which preserved us in peace and multiplied and enriched and strengthened us, and we have vainly imagined, in the deceitfulness of our hearts, that all these blessings were produced by some superior wisdom and virtue of our own. Intoxicated with unbroken success, we have become too self-sufficient to feel the necessity of redeeming and preserving grace, too proud to pray to the God that made us</a:t>
            </a:r>
            <a:endParaRPr lang="en-US" dirty="0"/>
          </a:p>
        </p:txBody>
      </p:sp>
    </p:spTree>
    <p:extLst>
      <p:ext uri="{BB962C8B-B14F-4D97-AF65-F5344CB8AC3E}">
        <p14:creationId xmlns:p14="http://schemas.microsoft.com/office/powerpoint/2010/main" val="2302139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one must realize the importance that as Hezekiah was told to set his house in order, as he would soon die. We are </a:t>
            </a:r>
            <a:r>
              <a:rPr lang="en-US" sz="3100" dirty="0" smtClean="0"/>
              <a:t> </a:t>
            </a:r>
            <a:r>
              <a:rPr lang="en-US" sz="3100" dirty="0"/>
              <a:t>also told the same thing in the N.T. (</a:t>
            </a:r>
            <a:r>
              <a:rPr lang="en-US" sz="3100" dirty="0">
                <a:hlinkClick r:id="rId2"/>
              </a:rPr>
              <a:t>James 4:13-16</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effectLst/>
                <a:hlinkClick r:id="rId2"/>
              </a:rPr>
              <a:t>13 Now listen, you who say, “Today or tomorrow we will go to this or that city, spend a year there, carry on business and make money.”</a:t>
            </a:r>
          </a:p>
          <a:p>
            <a:r>
              <a:rPr lang="en-US" dirty="0" smtClean="0">
                <a:effectLst/>
                <a:hlinkClick r:id="rId2"/>
              </a:rPr>
              <a:t>14 Why, you do not even know what will happen tomorrow. What is your life? You are a mist that appears for a little while and then vanishes.</a:t>
            </a:r>
          </a:p>
          <a:p>
            <a:r>
              <a:rPr lang="en-US" dirty="0" smtClean="0">
                <a:effectLst/>
                <a:hlinkClick r:id="rId2"/>
              </a:rPr>
              <a:t>15 Instead, you ought to say, “If it is the Lord’s will, we will live and do this or that.”</a:t>
            </a:r>
          </a:p>
          <a:p>
            <a:r>
              <a:rPr lang="en-US" dirty="0" smtClean="0">
                <a:effectLst/>
                <a:hlinkClick r:id="rId2"/>
              </a:rPr>
              <a:t>16 As it is, you boast in your arrogant schemes. All such boasting is evil.</a:t>
            </a:r>
            <a:r>
              <a:rPr lang="en-US" dirty="0" smtClean="0">
                <a:effectLst/>
              </a:rPr>
              <a:t>).</a:t>
            </a:r>
            <a:endParaRPr lang="en-US" dirty="0"/>
          </a:p>
        </p:txBody>
      </p:sp>
    </p:spTree>
    <p:extLst>
      <p:ext uri="{BB962C8B-B14F-4D97-AF65-F5344CB8AC3E}">
        <p14:creationId xmlns:p14="http://schemas.microsoft.com/office/powerpoint/2010/main" val="2796240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
            </a:r>
            <a:br>
              <a:rPr lang="en-US" dirty="0" smtClean="0">
                <a:effectLst/>
              </a:rPr>
            </a:br>
            <a:r>
              <a:rPr lang="en-US" b="1" dirty="0" smtClean="0">
                <a:solidFill>
                  <a:srgbClr val="7030A0"/>
                </a:solidFill>
                <a:effectLst/>
              </a:rPr>
              <a:t> WHAT SOME NEED TO DO ABOUT YOUR SOUL</a:t>
            </a:r>
            <a:endParaRPr lang="en-US" b="1" dirty="0">
              <a:solidFill>
                <a:srgbClr val="7030A0"/>
              </a:solidFill>
            </a:endParaRPr>
          </a:p>
        </p:txBody>
      </p:sp>
      <p:sp>
        <p:nvSpPr>
          <p:cNvPr id="3" name="Content Placeholder 2"/>
          <p:cNvSpPr>
            <a:spLocks noGrp="1"/>
          </p:cNvSpPr>
          <p:nvPr>
            <p:ph idx="1"/>
          </p:nvPr>
        </p:nvSpPr>
        <p:spPr/>
        <p:txBody>
          <a:bodyPr>
            <a:normAutofit lnSpcReduction="10000"/>
          </a:bodyPr>
          <a:lstStyle/>
          <a:p>
            <a:r>
              <a:rPr lang="en-US" sz="3200" b="1" u="sng" dirty="0" smtClean="0">
                <a:solidFill>
                  <a:srgbClr val="FF0000"/>
                </a:solidFill>
              </a:rPr>
              <a:t>Obey the Gospel:   Rom.1:16</a:t>
            </a:r>
          </a:p>
          <a:p>
            <a:r>
              <a:rPr lang="en-US" sz="3200" b="1" dirty="0"/>
              <a:t> </a:t>
            </a:r>
            <a:r>
              <a:rPr lang="en-US" sz="3200" b="1" dirty="0" smtClean="0"/>
              <a:t>  Hear the word of God. Rom. 10:17</a:t>
            </a:r>
          </a:p>
          <a:p>
            <a:r>
              <a:rPr lang="en-US" sz="3200" b="1" dirty="0"/>
              <a:t> </a:t>
            </a:r>
            <a:r>
              <a:rPr lang="en-US" sz="3200" b="1" dirty="0" smtClean="0"/>
              <a:t>    Believe in Jesus as the Christ.  John 8:24</a:t>
            </a:r>
          </a:p>
          <a:p>
            <a:r>
              <a:rPr lang="en-US" sz="3200" b="1" dirty="0"/>
              <a:t> </a:t>
            </a:r>
            <a:r>
              <a:rPr lang="en-US" sz="3200" b="1" dirty="0" smtClean="0"/>
              <a:t>       </a:t>
            </a:r>
            <a:r>
              <a:rPr lang="en-US" sz="3200" b="1" dirty="0" err="1" smtClean="0"/>
              <a:t>Repent..change</a:t>
            </a:r>
            <a:r>
              <a:rPr lang="en-US" sz="3200" b="1" dirty="0" smtClean="0"/>
              <a:t> your heart!  Acts 2:38</a:t>
            </a:r>
          </a:p>
          <a:p>
            <a:r>
              <a:rPr lang="en-US" sz="3200" b="1" dirty="0"/>
              <a:t> </a:t>
            </a:r>
            <a:r>
              <a:rPr lang="en-US" sz="3200" b="1" dirty="0" smtClean="0"/>
              <a:t>          Confess the sweetest name on mortal tongue</a:t>
            </a:r>
          </a:p>
          <a:p>
            <a:r>
              <a:rPr lang="en-US" sz="3200" b="1" dirty="0"/>
              <a:t> </a:t>
            </a:r>
            <a:r>
              <a:rPr lang="en-US" sz="3200" b="1" dirty="0" smtClean="0"/>
              <a:t>               “Jesus” is the Christ, the Son of God.  Rom. 10:8-10</a:t>
            </a:r>
          </a:p>
          <a:p>
            <a:r>
              <a:rPr lang="en-US" sz="3200" b="1" dirty="0"/>
              <a:t> </a:t>
            </a:r>
            <a:r>
              <a:rPr lang="en-US" sz="3200" b="1" dirty="0" smtClean="0"/>
              <a:t>                   Be Baptized because Jesus told you to and</a:t>
            </a:r>
          </a:p>
          <a:p>
            <a:r>
              <a:rPr lang="en-US" sz="3200" b="1" dirty="0"/>
              <a:t> </a:t>
            </a:r>
            <a:r>
              <a:rPr lang="en-US" sz="3200" b="1" dirty="0" smtClean="0"/>
              <a:t>                     to be saved!.  Acts 22:16</a:t>
            </a:r>
            <a:endParaRPr lang="en-US" sz="3200" b="1" dirty="0"/>
          </a:p>
        </p:txBody>
      </p:sp>
    </p:spTree>
    <p:extLst>
      <p:ext uri="{BB962C8B-B14F-4D97-AF65-F5344CB8AC3E}">
        <p14:creationId xmlns:p14="http://schemas.microsoft.com/office/powerpoint/2010/main" val="1159827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Those  who need to be restored</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4000" b="1" dirty="0" smtClean="0">
                <a:solidFill>
                  <a:srgbClr val="7030A0"/>
                </a:solidFill>
              </a:rPr>
              <a:t>Repent.  Acts 8:22    Simon was told to..</a:t>
            </a:r>
          </a:p>
          <a:p>
            <a:r>
              <a:rPr lang="en-US" sz="4000" b="1" dirty="0">
                <a:solidFill>
                  <a:srgbClr val="7030A0"/>
                </a:solidFill>
              </a:rPr>
              <a:t> </a:t>
            </a:r>
            <a:r>
              <a:rPr lang="en-US" sz="4000" b="1" dirty="0" smtClean="0">
                <a:solidFill>
                  <a:srgbClr val="7030A0"/>
                </a:solidFill>
              </a:rPr>
              <a:t> Confess your faults.  James 5:16   James told us to do this.</a:t>
            </a:r>
          </a:p>
          <a:p>
            <a:r>
              <a:rPr lang="en-US" sz="4000" b="1" dirty="0">
                <a:solidFill>
                  <a:srgbClr val="7030A0"/>
                </a:solidFill>
              </a:rPr>
              <a:t> </a:t>
            </a:r>
            <a:r>
              <a:rPr lang="en-US" sz="4000" b="1" dirty="0" smtClean="0">
                <a:solidFill>
                  <a:srgbClr val="7030A0"/>
                </a:solidFill>
              </a:rPr>
              <a:t>     Pray.  James 5:16  The effectual  fervent prayer of a righteous</a:t>
            </a:r>
          </a:p>
          <a:p>
            <a:r>
              <a:rPr lang="en-US" sz="4000" b="1" dirty="0">
                <a:solidFill>
                  <a:srgbClr val="7030A0"/>
                </a:solidFill>
              </a:rPr>
              <a:t> </a:t>
            </a:r>
            <a:r>
              <a:rPr lang="en-US" sz="4000" b="1" dirty="0" smtClean="0">
                <a:solidFill>
                  <a:srgbClr val="7030A0"/>
                </a:solidFill>
              </a:rPr>
              <a:t>        man available much!</a:t>
            </a:r>
            <a:endParaRPr lang="en-US" sz="4000" b="1" dirty="0">
              <a:solidFill>
                <a:srgbClr val="7030A0"/>
              </a:solidFill>
            </a:endParaRPr>
          </a:p>
        </p:txBody>
      </p:sp>
    </p:spTree>
    <p:extLst>
      <p:ext uri="{BB962C8B-B14F-4D97-AF65-F5344CB8AC3E}">
        <p14:creationId xmlns:p14="http://schemas.microsoft.com/office/powerpoint/2010/main" val="3508138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629" y="0"/>
            <a:ext cx="12061371" cy="6858000"/>
          </a:xfrm>
        </p:spPr>
      </p:pic>
    </p:spTree>
    <p:extLst>
      <p:ext uri="{BB962C8B-B14F-4D97-AF65-F5344CB8AC3E}">
        <p14:creationId xmlns:p14="http://schemas.microsoft.com/office/powerpoint/2010/main" val="4276076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sz="3800" b="1">
                <a:solidFill>
                  <a:srgbClr val="0033CC"/>
                </a:solidFill>
                <a:effectLst>
                  <a:outerShdw blurRad="38100" dist="38100" dir="2700000" algn="tl">
                    <a:srgbClr val="000000"/>
                  </a:outerShdw>
                </a:effectLst>
              </a:rPr>
              <a:t>Do Better This Time</a:t>
            </a:r>
            <a:br>
              <a:rPr lang="en-US" altLang="en-US" sz="3800" b="1">
                <a:solidFill>
                  <a:srgbClr val="0033CC"/>
                </a:solidFill>
                <a:effectLst>
                  <a:outerShdw blurRad="38100" dist="38100" dir="2700000" algn="tl">
                    <a:srgbClr val="000000"/>
                  </a:outerShdw>
                </a:effectLst>
              </a:rPr>
            </a:br>
            <a:r>
              <a:rPr lang="en-US" altLang="en-US" sz="3800" b="1">
                <a:solidFill>
                  <a:srgbClr val="0033CC"/>
                </a:solidFill>
                <a:effectLst>
                  <a:outerShdw blurRad="38100" dist="38100" dir="2700000" algn="tl">
                    <a:srgbClr val="000000"/>
                  </a:outerShdw>
                </a:effectLst>
              </a:rPr>
              <a:t>My Child</a:t>
            </a:r>
          </a:p>
        </p:txBody>
      </p:sp>
      <p:sp>
        <p:nvSpPr>
          <p:cNvPr id="87043" name="Rectangle 3"/>
          <p:cNvSpPr>
            <a:spLocks noGrp="1" noChangeArrowheads="1"/>
          </p:cNvSpPr>
          <p:nvPr>
            <p:ph type="body" idx="1"/>
          </p:nvPr>
        </p:nvSpPr>
        <p:spPr/>
        <p:txBody>
          <a:bodyPr/>
          <a:lstStyle/>
          <a:p>
            <a:r>
              <a:rPr lang="en-US" altLang="en-US" dirty="0"/>
              <a:t>Sis. </a:t>
            </a:r>
            <a:r>
              <a:rPr lang="en-US" altLang="en-US" dirty="0" err="1"/>
              <a:t>Deanie</a:t>
            </a:r>
            <a:r>
              <a:rPr lang="en-US" altLang="en-US" dirty="0"/>
              <a:t> Britton handed this poem</a:t>
            </a:r>
          </a:p>
          <a:p>
            <a:r>
              <a:rPr lang="en-US" altLang="en-US" dirty="0"/>
              <a:t>To me </a:t>
            </a:r>
            <a:r>
              <a:rPr lang="en-US" altLang="en-US" dirty="0" smtClean="0"/>
              <a:t>in December of 2012.   </a:t>
            </a:r>
            <a:endParaRPr lang="en-US" altLang="en-US" dirty="0"/>
          </a:p>
          <a:p>
            <a:r>
              <a:rPr lang="en-US" altLang="en-US" dirty="0"/>
              <a:t>About a new year</a:t>
            </a:r>
            <a:r>
              <a:rPr lang="en-US" altLang="en-US" dirty="0" smtClean="0"/>
              <a:t>….</a:t>
            </a:r>
          </a:p>
          <a:p>
            <a:r>
              <a:rPr lang="en-US" altLang="en-US" dirty="0"/>
              <a:t> </a:t>
            </a:r>
            <a:r>
              <a:rPr lang="en-US" altLang="en-US" dirty="0" smtClean="0"/>
              <a:t>  I have used it every year at the conclusion</a:t>
            </a:r>
          </a:p>
          <a:p>
            <a:r>
              <a:rPr lang="en-US" altLang="en-US" dirty="0" smtClean="0"/>
              <a:t>Of my first sermon of the year…2013, 2014,</a:t>
            </a:r>
          </a:p>
          <a:p>
            <a:r>
              <a:rPr lang="en-US" altLang="en-US" dirty="0" smtClean="0"/>
              <a:t>And 2015.  And now, 2016.</a:t>
            </a:r>
            <a:endParaRPr lang="en-US" altLang="en-US" dirty="0"/>
          </a:p>
        </p:txBody>
      </p:sp>
    </p:spTree>
    <p:extLst>
      <p:ext uri="{BB962C8B-B14F-4D97-AF65-F5344CB8AC3E}">
        <p14:creationId xmlns:p14="http://schemas.microsoft.com/office/powerpoint/2010/main" val="4151811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6000" b="1" u="sng" dirty="0" smtClean="0">
                <a:solidFill>
                  <a:srgbClr val="7030A0"/>
                </a:solidFill>
              </a:rPr>
              <a:t>Is Your House in Order?    </a:t>
            </a:r>
            <a:endParaRPr lang="en-US" sz="6000" b="1" u="sng" dirty="0">
              <a:solidFill>
                <a:srgbClr val="7030A0"/>
              </a:solidFill>
            </a:endParaRPr>
          </a:p>
          <a:p>
            <a:r>
              <a:rPr lang="en-US" sz="6000" b="1" dirty="0" smtClean="0">
                <a:solidFill>
                  <a:srgbClr val="7030A0"/>
                </a:solidFill>
              </a:rPr>
              <a:t>   What would you do if you were told by the Lord</a:t>
            </a:r>
          </a:p>
          <a:p>
            <a:r>
              <a:rPr lang="en-US" sz="6000" b="1" dirty="0">
                <a:solidFill>
                  <a:srgbClr val="7030A0"/>
                </a:solidFill>
              </a:rPr>
              <a:t> </a:t>
            </a:r>
            <a:r>
              <a:rPr lang="en-US" sz="6000" b="1" dirty="0" smtClean="0">
                <a:solidFill>
                  <a:srgbClr val="7030A0"/>
                </a:solidFill>
              </a:rPr>
              <a:t>      that you were going to die and not live!</a:t>
            </a:r>
            <a:endParaRPr lang="en-US" sz="6000" b="1" dirty="0">
              <a:solidFill>
                <a:srgbClr val="7030A0"/>
              </a:solidFill>
            </a:endParaRPr>
          </a:p>
        </p:txBody>
      </p:sp>
    </p:spTree>
    <p:extLst>
      <p:ext uri="{BB962C8B-B14F-4D97-AF65-F5344CB8AC3E}">
        <p14:creationId xmlns:p14="http://schemas.microsoft.com/office/powerpoint/2010/main" val="3107844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r>
              <a:rPr lang="en-US" altLang="en-US" sz="4800" b="1" dirty="0" smtClean="0">
                <a:solidFill>
                  <a:srgbClr val="FF0000"/>
                </a:solidFill>
              </a:rPr>
              <a:t>Do Better          January 3, 2016</a:t>
            </a:r>
            <a:endParaRPr lang="en-US" altLang="en-US" sz="4800" b="1" dirty="0">
              <a:solidFill>
                <a:srgbClr val="FF0000"/>
              </a:solidFill>
            </a:endParaRPr>
          </a:p>
        </p:txBody>
      </p:sp>
      <p:sp>
        <p:nvSpPr>
          <p:cNvPr id="89091" name="Rectangle 3"/>
          <p:cNvSpPr>
            <a:spLocks noGrp="1" noChangeArrowheads="1"/>
          </p:cNvSpPr>
          <p:nvPr>
            <p:ph type="body" idx="1"/>
          </p:nvPr>
        </p:nvSpPr>
        <p:spPr/>
        <p:txBody>
          <a:bodyPr/>
          <a:lstStyle/>
          <a:p>
            <a:r>
              <a:rPr lang="en-US" altLang="en-US" b="1">
                <a:solidFill>
                  <a:srgbClr val="0033CC"/>
                </a:solidFill>
                <a:effectLst>
                  <a:outerShdw blurRad="38100" dist="38100" dir="2700000" algn="tl">
                    <a:srgbClr val="000000"/>
                  </a:outerShdw>
                </a:effectLst>
              </a:rPr>
              <a:t>I came to my teacher with quivering lips,</a:t>
            </a:r>
          </a:p>
          <a:p>
            <a:r>
              <a:rPr lang="en-US" altLang="en-US" b="1">
                <a:solidFill>
                  <a:srgbClr val="0033CC"/>
                </a:solidFill>
                <a:effectLst>
                  <a:outerShdw blurRad="38100" dist="38100" dir="2700000" algn="tl">
                    <a:srgbClr val="000000"/>
                  </a:outerShdw>
                </a:effectLst>
              </a:rPr>
              <a:t>My task undone;</a:t>
            </a:r>
          </a:p>
          <a:p>
            <a:r>
              <a:rPr lang="en-US" altLang="en-US" b="1">
                <a:solidFill>
                  <a:srgbClr val="0033CC"/>
                </a:solidFill>
                <a:effectLst>
                  <a:outerShdw blurRad="38100" dist="38100" dir="2700000" algn="tl">
                    <a:srgbClr val="000000"/>
                  </a:outerShdw>
                </a:effectLst>
              </a:rPr>
              <a:t>‘Teacher hast thou another sheet for me?</a:t>
            </a:r>
          </a:p>
          <a:p>
            <a:r>
              <a:rPr lang="en-US" altLang="en-US" b="1">
                <a:solidFill>
                  <a:srgbClr val="0033CC"/>
                </a:solidFill>
                <a:effectLst>
                  <a:outerShdw blurRad="38100" dist="38100" dir="2700000" algn="tl">
                    <a:srgbClr val="000000"/>
                  </a:outerShdw>
                </a:effectLst>
              </a:rPr>
              <a:t>I have spoiled this one.</a:t>
            </a:r>
          </a:p>
          <a:p>
            <a:r>
              <a:rPr lang="en-US" altLang="en-US" b="1">
                <a:solidFill>
                  <a:srgbClr val="0033CC"/>
                </a:solidFill>
                <a:effectLst>
                  <a:outerShdw blurRad="38100" dist="38100" dir="2700000" algn="tl">
                    <a:srgbClr val="000000"/>
                  </a:outerShdw>
                </a:effectLst>
              </a:rPr>
              <a:t>She took the old sheet, stained and blotted,</a:t>
            </a:r>
          </a:p>
          <a:p>
            <a:r>
              <a:rPr lang="en-US" altLang="en-US" b="1">
                <a:solidFill>
                  <a:srgbClr val="0033CC"/>
                </a:solidFill>
                <a:effectLst>
                  <a:outerShdw blurRad="38100" dist="38100" dir="2700000" algn="tl">
                    <a:srgbClr val="000000"/>
                  </a:outerShdw>
                </a:effectLst>
              </a:rPr>
              <a:t>And gave me a new one, clean, unspotted,</a:t>
            </a:r>
          </a:p>
          <a:p>
            <a:r>
              <a:rPr lang="en-US" altLang="en-US" b="1">
                <a:solidFill>
                  <a:srgbClr val="0033CC"/>
                </a:solidFill>
                <a:effectLst>
                  <a:outerShdw blurRad="38100" dist="38100" dir="2700000" algn="tl">
                    <a:srgbClr val="000000"/>
                  </a:outerShdw>
                </a:effectLst>
              </a:rPr>
              <a:t>And into my glad face smiled,</a:t>
            </a:r>
          </a:p>
          <a:p>
            <a:r>
              <a:rPr lang="en-US" altLang="en-US" b="1">
                <a:solidFill>
                  <a:srgbClr val="0033CC"/>
                </a:solidFill>
                <a:effectLst>
                  <a:outerShdw blurRad="38100" dist="38100" dir="2700000" algn="tl">
                    <a:srgbClr val="000000"/>
                  </a:outerShdw>
                </a:effectLst>
              </a:rPr>
              <a:t>“Do better this time, my child.”</a:t>
            </a:r>
          </a:p>
        </p:txBody>
      </p:sp>
    </p:spTree>
    <p:extLst>
      <p:ext uri="{BB962C8B-B14F-4D97-AF65-F5344CB8AC3E}">
        <p14:creationId xmlns:p14="http://schemas.microsoft.com/office/powerpoint/2010/main" val="522544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endParaRPr lang="en-US" altLang="en-US"/>
          </a:p>
        </p:txBody>
      </p:sp>
      <p:sp>
        <p:nvSpPr>
          <p:cNvPr id="91139" name="Rectangle 3"/>
          <p:cNvSpPr>
            <a:spLocks noGrp="1" noChangeArrowheads="1"/>
          </p:cNvSpPr>
          <p:nvPr>
            <p:ph type="body" idx="1"/>
          </p:nvPr>
        </p:nvSpPr>
        <p:spPr/>
        <p:txBody>
          <a:bodyPr/>
          <a:lstStyle/>
          <a:p>
            <a:r>
              <a:rPr lang="en-US" altLang="en-US" b="1">
                <a:solidFill>
                  <a:srgbClr val="0033CC"/>
                </a:solidFill>
                <a:effectLst>
                  <a:outerShdw blurRad="38100" dist="38100" dir="2700000" algn="tl">
                    <a:srgbClr val="000000"/>
                  </a:outerShdw>
                </a:effectLst>
              </a:rPr>
              <a:t>I came to the Father with a quivering heart,</a:t>
            </a:r>
          </a:p>
          <a:p>
            <a:r>
              <a:rPr lang="en-US" altLang="en-US" b="1">
                <a:solidFill>
                  <a:srgbClr val="0033CC"/>
                </a:solidFill>
                <a:effectLst>
                  <a:outerShdw blurRad="38100" dist="38100" dir="2700000" algn="tl">
                    <a:srgbClr val="000000"/>
                  </a:outerShdw>
                </a:effectLst>
              </a:rPr>
              <a:t>The old year done;</a:t>
            </a:r>
          </a:p>
          <a:p>
            <a:r>
              <a:rPr lang="en-US" altLang="en-US" b="1">
                <a:solidFill>
                  <a:srgbClr val="0033CC"/>
                </a:solidFill>
                <a:effectLst>
                  <a:outerShdw blurRad="38100" dist="38100" dir="2700000" algn="tl">
                    <a:srgbClr val="000000"/>
                  </a:outerShdw>
                </a:effectLst>
              </a:rPr>
              <a:t>Father, hast thou another year for me?</a:t>
            </a:r>
          </a:p>
          <a:p>
            <a:r>
              <a:rPr lang="en-US" altLang="en-US" b="1">
                <a:solidFill>
                  <a:srgbClr val="0033CC"/>
                </a:solidFill>
                <a:effectLst>
                  <a:outerShdw blurRad="38100" dist="38100" dir="2700000" algn="tl">
                    <a:srgbClr val="000000"/>
                  </a:outerShdw>
                </a:effectLst>
              </a:rPr>
              <a:t>I have spoiled this one.</a:t>
            </a:r>
          </a:p>
          <a:p>
            <a:r>
              <a:rPr lang="en-US" altLang="en-US" b="1">
                <a:solidFill>
                  <a:srgbClr val="0033CC"/>
                </a:solidFill>
                <a:effectLst>
                  <a:outerShdw blurRad="38100" dist="38100" dir="2700000" algn="tl">
                    <a:srgbClr val="000000"/>
                  </a:outerShdw>
                </a:effectLst>
              </a:rPr>
              <a:t>He took the old year, stained and blotted,</a:t>
            </a:r>
          </a:p>
          <a:p>
            <a:r>
              <a:rPr lang="en-US" altLang="en-US" b="1">
                <a:solidFill>
                  <a:srgbClr val="0033CC"/>
                </a:solidFill>
                <a:effectLst>
                  <a:outerShdw blurRad="38100" dist="38100" dir="2700000" algn="tl">
                    <a:srgbClr val="000000"/>
                  </a:outerShdw>
                </a:effectLst>
              </a:rPr>
              <a:t>And gave me a new one, clean, unspotted,</a:t>
            </a:r>
          </a:p>
          <a:p>
            <a:r>
              <a:rPr lang="en-US" altLang="en-US" b="1">
                <a:solidFill>
                  <a:srgbClr val="0033CC"/>
                </a:solidFill>
                <a:effectLst>
                  <a:outerShdw blurRad="38100" dist="38100" dir="2700000" algn="tl">
                    <a:srgbClr val="000000"/>
                  </a:outerShdw>
                </a:effectLst>
              </a:rPr>
              <a:t>And into my glad heart smiled,</a:t>
            </a:r>
          </a:p>
          <a:p>
            <a:r>
              <a:rPr lang="en-US" altLang="en-US" b="1">
                <a:solidFill>
                  <a:srgbClr val="0033CC"/>
                </a:solidFill>
                <a:effectLst>
                  <a:outerShdw blurRad="38100" dist="38100" dir="2700000" algn="tl">
                    <a:srgbClr val="000000"/>
                  </a:outerShdw>
                </a:effectLst>
              </a:rPr>
              <a:t>“Do better this time, my child.”</a:t>
            </a:r>
          </a:p>
        </p:txBody>
      </p:sp>
    </p:spTree>
    <p:extLst>
      <p:ext uri="{BB962C8B-B14F-4D97-AF65-F5344CB8AC3E}">
        <p14:creationId xmlns:p14="http://schemas.microsoft.com/office/powerpoint/2010/main" val="1560213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8306"/>
            <a:ext cx="12191999" cy="6809694"/>
          </a:xfrm>
        </p:spPr>
      </p:pic>
    </p:spTree>
    <p:extLst>
      <p:ext uri="{BB962C8B-B14F-4D97-AF65-F5344CB8AC3E}">
        <p14:creationId xmlns:p14="http://schemas.microsoft.com/office/powerpoint/2010/main" val="1537874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WordArt 4"/>
          <p:cNvSpPr>
            <a:spLocks noChangeArrowheads="1" noChangeShapeType="1" noTextEdit="1"/>
          </p:cNvSpPr>
          <p:nvPr/>
        </p:nvSpPr>
        <p:spPr bwMode="auto">
          <a:xfrm>
            <a:off x="2025650" y="203201"/>
            <a:ext cx="7412038" cy="128587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CC99FF"/>
                  </a:solidFill>
                  <a:miter lim="800000"/>
                  <a:headEnd/>
                  <a:tailEnd/>
                </a:ln>
                <a:gradFill rotWithShape="0">
                  <a:gsLst>
                    <a:gs pos="0">
                      <a:srgbClr val="6600CC"/>
                    </a:gs>
                    <a:gs pos="100000">
                      <a:srgbClr val="CC00CC"/>
                    </a:gs>
                  </a:gsLst>
                  <a:lin ang="5400000" scaled="1"/>
                </a:gradFill>
                <a:effectLst>
                  <a:outerShdw dist="45791" dir="18221404" algn="ctr" rotWithShape="0">
                    <a:schemeClr val="folHlink">
                      <a:alpha val="50000"/>
                    </a:schemeClr>
                  </a:outerShdw>
                </a:effectLst>
                <a:latin typeface="Arial Black" panose="020B0A04020102020204" pitchFamily="34" charset="0"/>
              </a:rPr>
              <a:t> Is YOUR Soul </a:t>
            </a:r>
            <a:r>
              <a:rPr lang="en-US" sz="3600" kern="10" dirty="0">
                <a:ln w="9525">
                  <a:solidFill>
                    <a:srgbClr val="CC99FF"/>
                  </a:solidFill>
                  <a:miter lim="800000"/>
                  <a:headEnd/>
                  <a:tailEnd/>
                </a:ln>
                <a:gradFill rotWithShape="0">
                  <a:gsLst>
                    <a:gs pos="0">
                      <a:srgbClr val="6600CC"/>
                    </a:gs>
                    <a:gs pos="100000">
                      <a:srgbClr val="CC00CC"/>
                    </a:gs>
                  </a:gsLst>
                  <a:lin ang="5400000" scaled="1"/>
                </a:gradFill>
                <a:effectLst>
                  <a:outerShdw dist="45791" dir="18221404" algn="ctr" rotWithShape="0">
                    <a:schemeClr val="folHlink">
                      <a:alpha val="50000"/>
                    </a:schemeClr>
                  </a:outerShdw>
                </a:effectLst>
                <a:latin typeface="Arial Black" panose="020B0A04020102020204" pitchFamily="34" charset="0"/>
              </a:rPr>
              <a:t>Prepared for Heaven</a:t>
            </a:r>
          </a:p>
        </p:txBody>
      </p:sp>
      <p:sp>
        <p:nvSpPr>
          <p:cNvPr id="2" name="Date Placeholder 1"/>
          <p:cNvSpPr>
            <a:spLocks noGrp="1"/>
          </p:cNvSpPr>
          <p:nvPr>
            <p:ph type="dt" sz="half" idx="10"/>
          </p:nvPr>
        </p:nvSpPr>
        <p:spPr/>
        <p:txBody>
          <a:bodyPr/>
          <a:lstStyle/>
          <a:p>
            <a:endParaRPr lang="en-US" altLang="en-US"/>
          </a:p>
        </p:txBody>
      </p:sp>
      <p:sp>
        <p:nvSpPr>
          <p:cNvPr id="3" name="Slide Number Placeholder 2"/>
          <p:cNvSpPr>
            <a:spLocks noGrp="1"/>
          </p:cNvSpPr>
          <p:nvPr>
            <p:ph type="sldNum" sz="quarter" idx="12"/>
          </p:nvPr>
        </p:nvSpPr>
        <p:spPr/>
        <p:txBody>
          <a:bodyPr/>
          <a:lstStyle/>
          <a:p>
            <a:fld id="{8B19F266-013E-4706-A166-FA194625FFA6}" type="slidenum">
              <a:rPr lang="en-US" altLang="en-US" smtClean="0"/>
              <a:pPr/>
              <a:t>33</a:t>
            </a:fld>
            <a:endParaRPr lang="en-US" altLang="en-US"/>
          </a:p>
        </p:txBody>
      </p:sp>
    </p:spTree>
    <p:extLst>
      <p:ext uri="{BB962C8B-B14F-4D97-AF65-F5344CB8AC3E}">
        <p14:creationId xmlns:p14="http://schemas.microsoft.com/office/powerpoint/2010/main" val="106788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70C0"/>
                </a:solidFill>
              </a:rPr>
              <a:t>God’s Reaction to Hezekiah</a:t>
            </a:r>
            <a:endParaRPr lang="en-US" b="1" u="sng"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r>
              <a:rPr lang="en-US" baseline="30000" dirty="0"/>
              <a:t>4 </a:t>
            </a:r>
            <a:r>
              <a:rPr lang="en-US" dirty="0"/>
              <a:t>And it came to pass, afore Isaiah was gone out into the middle court, that the word of the </a:t>
            </a:r>
            <a:r>
              <a:rPr lang="en-US" cap="small" dirty="0"/>
              <a:t>Lord</a:t>
            </a:r>
            <a:r>
              <a:rPr lang="en-US" dirty="0"/>
              <a:t> came to him, saying,</a:t>
            </a:r>
          </a:p>
          <a:p>
            <a:r>
              <a:rPr lang="en-US" baseline="30000" dirty="0"/>
              <a:t>5 </a:t>
            </a:r>
            <a:r>
              <a:rPr lang="en-US" dirty="0"/>
              <a:t>Turn again, and tell Hezekiah the captain of my people, Thus </a:t>
            </a:r>
            <a:r>
              <a:rPr lang="en-US" dirty="0" err="1"/>
              <a:t>saith</a:t>
            </a:r>
            <a:r>
              <a:rPr lang="en-US" dirty="0"/>
              <a:t> the </a:t>
            </a:r>
            <a:r>
              <a:rPr lang="en-US" cap="small" dirty="0"/>
              <a:t>Lord</a:t>
            </a:r>
            <a:r>
              <a:rPr lang="en-US" dirty="0"/>
              <a:t>, the God of David thy father, </a:t>
            </a:r>
            <a:r>
              <a:rPr lang="en-US" b="1" u="sng" dirty="0">
                <a:solidFill>
                  <a:srgbClr val="0070C0"/>
                </a:solidFill>
              </a:rPr>
              <a:t>I have heard thy prayer</a:t>
            </a:r>
            <a:r>
              <a:rPr lang="en-US" dirty="0" smtClean="0"/>
              <a:t>,</a:t>
            </a:r>
          </a:p>
          <a:p>
            <a:r>
              <a:rPr lang="en-US" b="1" u="sng" dirty="0" smtClean="0">
                <a:solidFill>
                  <a:srgbClr val="7030A0"/>
                </a:solidFill>
              </a:rPr>
              <a:t> </a:t>
            </a:r>
            <a:r>
              <a:rPr lang="en-US" b="1" u="sng" dirty="0">
                <a:solidFill>
                  <a:srgbClr val="7030A0"/>
                </a:solidFill>
              </a:rPr>
              <a:t>I have seen thy tears</a:t>
            </a:r>
            <a:r>
              <a:rPr lang="en-US" dirty="0">
                <a:solidFill>
                  <a:srgbClr val="7030A0"/>
                </a:solidFill>
              </a:rPr>
              <a:t>: </a:t>
            </a:r>
            <a:r>
              <a:rPr lang="en-US" dirty="0"/>
              <a:t>behold, I will heal thee: on the third day thou shalt go up unto the house of the </a:t>
            </a:r>
            <a:r>
              <a:rPr lang="en-US" cap="small" dirty="0"/>
              <a:t>Lord</a:t>
            </a:r>
            <a:r>
              <a:rPr lang="en-US" dirty="0"/>
              <a:t>.</a:t>
            </a:r>
          </a:p>
          <a:p>
            <a:r>
              <a:rPr lang="en-US" baseline="30000" dirty="0"/>
              <a:t>6 </a:t>
            </a:r>
            <a:r>
              <a:rPr lang="en-US" dirty="0"/>
              <a:t>And I will add unto thy days fifteen years; and I will deliver thee and this city out of the hand of the king of Assyria; and I will defend this city for mine own sake, and for my servant David's sake</a:t>
            </a:r>
            <a:r>
              <a:rPr lang="en-US" dirty="0" smtClean="0"/>
              <a:t>.</a:t>
            </a:r>
          </a:p>
          <a:p>
            <a:r>
              <a:rPr lang="en-US" dirty="0"/>
              <a:t> </a:t>
            </a:r>
            <a:r>
              <a:rPr lang="en-US" dirty="0" smtClean="0"/>
              <a:t>    </a:t>
            </a:r>
            <a:r>
              <a:rPr lang="en-US" b="1" dirty="0" smtClean="0">
                <a:solidFill>
                  <a:srgbClr val="7030A0"/>
                </a:solidFill>
              </a:rPr>
              <a:t>1. I have heard thy prayer</a:t>
            </a:r>
          </a:p>
          <a:p>
            <a:r>
              <a:rPr lang="en-US" dirty="0"/>
              <a:t> </a:t>
            </a:r>
            <a:r>
              <a:rPr lang="en-US" dirty="0" smtClean="0"/>
              <a:t>    </a:t>
            </a:r>
            <a:r>
              <a:rPr lang="en-US" b="1" dirty="0" smtClean="0">
                <a:solidFill>
                  <a:schemeClr val="accent6">
                    <a:lumMod val="50000"/>
                  </a:schemeClr>
                </a:solidFill>
              </a:rPr>
              <a:t>2. I have seen thy tears</a:t>
            </a:r>
          </a:p>
          <a:p>
            <a:r>
              <a:rPr lang="en-US" dirty="0"/>
              <a:t> </a:t>
            </a:r>
            <a:r>
              <a:rPr lang="en-US" dirty="0" smtClean="0"/>
              <a:t>    </a:t>
            </a:r>
            <a:r>
              <a:rPr lang="en-US" b="1" dirty="0" smtClean="0">
                <a:solidFill>
                  <a:srgbClr val="00B050"/>
                </a:solidFill>
              </a:rPr>
              <a:t>3. I will heal you and give you 15 more years!</a:t>
            </a:r>
          </a:p>
          <a:p>
            <a:r>
              <a:rPr lang="en-US" dirty="0"/>
              <a:t> </a:t>
            </a:r>
            <a:r>
              <a:rPr lang="en-US" dirty="0" smtClean="0"/>
              <a:t>                     </a:t>
            </a:r>
            <a:r>
              <a:rPr lang="en-US" b="1" u="sng" dirty="0" smtClean="0">
                <a:solidFill>
                  <a:srgbClr val="FF0000"/>
                </a:solidFill>
              </a:rPr>
              <a:t>THE POWER OF PRAYER!!!!</a:t>
            </a:r>
            <a:endParaRPr lang="en-US" b="1" u="sng" dirty="0">
              <a:solidFill>
                <a:srgbClr val="FF0000"/>
              </a:solidFill>
            </a:endParaRPr>
          </a:p>
          <a:p>
            <a:endParaRPr lang="en-US" dirty="0"/>
          </a:p>
        </p:txBody>
      </p:sp>
    </p:spTree>
    <p:extLst>
      <p:ext uri="{BB962C8B-B14F-4D97-AF65-F5344CB8AC3E}">
        <p14:creationId xmlns:p14="http://schemas.microsoft.com/office/powerpoint/2010/main" val="2104562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Proof that this will come to pass!</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baseline="30000" dirty="0"/>
              <a:t>7 </a:t>
            </a:r>
            <a:r>
              <a:rPr lang="en-US" dirty="0"/>
              <a:t>And Isaiah said, Take a lump of figs. And they took and laid it on the boil, and he recovered</a:t>
            </a:r>
            <a:r>
              <a:rPr lang="en-US" dirty="0" smtClean="0"/>
              <a:t>.</a:t>
            </a:r>
          </a:p>
          <a:p>
            <a:endParaRPr lang="en-US" dirty="0"/>
          </a:p>
          <a:p>
            <a:r>
              <a:rPr lang="en-US" baseline="30000" dirty="0"/>
              <a:t>8 </a:t>
            </a:r>
            <a:r>
              <a:rPr lang="en-US" dirty="0"/>
              <a:t>And Hezekiah said unto Isaiah, What shall be the sign that the </a:t>
            </a:r>
            <a:r>
              <a:rPr lang="en-US" cap="small" dirty="0"/>
              <a:t>Lord</a:t>
            </a:r>
            <a:r>
              <a:rPr lang="en-US" dirty="0"/>
              <a:t> will heal me, and that I shall go up into the house of the </a:t>
            </a:r>
            <a:r>
              <a:rPr lang="en-US" cap="small" dirty="0"/>
              <a:t>Lord</a:t>
            </a:r>
            <a:r>
              <a:rPr lang="en-US" dirty="0"/>
              <a:t> the third day?</a:t>
            </a:r>
          </a:p>
          <a:p>
            <a:r>
              <a:rPr lang="en-US" baseline="30000" dirty="0"/>
              <a:t>9 </a:t>
            </a:r>
            <a:r>
              <a:rPr lang="en-US" dirty="0"/>
              <a:t>And Isaiah said, This sign shalt thou have of the </a:t>
            </a:r>
            <a:r>
              <a:rPr lang="en-US" cap="small" dirty="0"/>
              <a:t>Lord</a:t>
            </a:r>
            <a:r>
              <a:rPr lang="en-US" dirty="0"/>
              <a:t>, that the </a:t>
            </a:r>
            <a:r>
              <a:rPr lang="en-US" cap="small" dirty="0"/>
              <a:t>Lord</a:t>
            </a:r>
            <a:r>
              <a:rPr lang="en-US" dirty="0"/>
              <a:t> will do the thing that he hath spoken: shall the shadow go forward ten degrees, or go back ten degrees?</a:t>
            </a:r>
          </a:p>
          <a:p>
            <a:r>
              <a:rPr lang="en-US" baseline="30000" dirty="0"/>
              <a:t>10 </a:t>
            </a:r>
            <a:r>
              <a:rPr lang="en-US" dirty="0"/>
              <a:t>And Hezekiah answered, It is a light thing for the shadow to go down ten degrees: nay, but let the shadow return backward ten degrees.</a:t>
            </a:r>
          </a:p>
          <a:p>
            <a:r>
              <a:rPr lang="en-US" baseline="30000" dirty="0"/>
              <a:t>11 </a:t>
            </a:r>
            <a:r>
              <a:rPr lang="en-US" dirty="0"/>
              <a:t>And Isaiah </a:t>
            </a:r>
            <a:r>
              <a:rPr lang="en-US" b="1" dirty="0">
                <a:solidFill>
                  <a:srgbClr val="00B050"/>
                </a:solidFill>
              </a:rPr>
              <a:t>the prophet cried unto the </a:t>
            </a:r>
            <a:r>
              <a:rPr lang="en-US" b="1" cap="small" dirty="0">
                <a:solidFill>
                  <a:srgbClr val="00B050"/>
                </a:solidFill>
              </a:rPr>
              <a:t>Lord</a:t>
            </a:r>
            <a:r>
              <a:rPr lang="en-US" b="1" dirty="0">
                <a:solidFill>
                  <a:srgbClr val="00B050"/>
                </a:solidFill>
              </a:rPr>
              <a:t>: and he brought the shadow ten degrees backward</a:t>
            </a:r>
            <a:r>
              <a:rPr lang="en-US" dirty="0"/>
              <a:t>, by which it had gone down in the dial of Ahaz</a:t>
            </a:r>
          </a:p>
          <a:p>
            <a:endParaRPr lang="en-US" dirty="0"/>
          </a:p>
        </p:txBody>
      </p:sp>
    </p:spTree>
    <p:extLst>
      <p:ext uri="{BB962C8B-B14F-4D97-AF65-F5344CB8AC3E}">
        <p14:creationId xmlns:p14="http://schemas.microsoft.com/office/powerpoint/2010/main" val="115740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smtClean="0">
                <a:solidFill>
                  <a:srgbClr val="00B050"/>
                </a:solidFill>
              </a:rPr>
              <a:t>Is </a:t>
            </a:r>
            <a:r>
              <a:rPr lang="en-US" sz="6000" b="1" i="1" u="sng" dirty="0" smtClean="0">
                <a:solidFill>
                  <a:srgbClr val="7030A0"/>
                </a:solidFill>
              </a:rPr>
              <a:t>your</a:t>
            </a:r>
            <a:r>
              <a:rPr lang="en-US" sz="6000" b="1" i="1" u="sng" dirty="0" smtClean="0">
                <a:solidFill>
                  <a:srgbClr val="00B050"/>
                </a:solidFill>
              </a:rPr>
              <a:t> House in Order?</a:t>
            </a:r>
            <a:endParaRPr lang="en-US" sz="6000" b="1" i="1" u="sng" dirty="0">
              <a:solidFill>
                <a:srgbClr val="00B05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29435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WordArt 2"/>
          <p:cNvSpPr>
            <a:spLocks noChangeArrowheads="1" noChangeShapeType="1" noTextEdit="1"/>
          </p:cNvSpPr>
          <p:nvPr/>
        </p:nvSpPr>
        <p:spPr bwMode="auto">
          <a:xfrm>
            <a:off x="2486025" y="357189"/>
            <a:ext cx="7219950" cy="10366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
              <a:lightRig rig="legacyFlat1" dir="t"/>
            </a:scene3d>
            <a:sp3d extrusionH="176200" prstMaterial="legacyMatte">
              <a:extrusionClr>
                <a:schemeClr val="bg2"/>
              </a:extrusionClr>
              <a:contourClr>
                <a:srgbClr val="0000FF"/>
              </a:contourClr>
            </a:sp3d>
          </a:bodyPr>
          <a:lstStyle/>
          <a:p>
            <a:pPr algn="ctr"/>
            <a:r>
              <a:rPr lang="en-US" sz="3600" i="1" kern="10">
                <a:ln w="19050">
                  <a:miter lim="800000"/>
                  <a:headEnd/>
                  <a:tailEnd/>
                </a:ln>
                <a:solidFill>
                  <a:srgbClr val="0000FF"/>
                </a:solidFill>
                <a:latin typeface="Arial Black" panose="020B0A04020102020204" pitchFamily="34" charset="0"/>
              </a:rPr>
              <a:t>Set Your House in Order</a:t>
            </a:r>
          </a:p>
        </p:txBody>
      </p:sp>
      <p:sp>
        <p:nvSpPr>
          <p:cNvPr id="148483" name="Text Box 3"/>
          <p:cNvSpPr txBox="1">
            <a:spLocks noChangeArrowheads="1"/>
          </p:cNvSpPr>
          <p:nvPr/>
        </p:nvSpPr>
        <p:spPr bwMode="auto">
          <a:xfrm>
            <a:off x="1833563" y="2008189"/>
            <a:ext cx="860425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a:t>“Set your house in order, for you shall die, and not live.”</a:t>
            </a:r>
            <a:r>
              <a:rPr lang="en-US" altLang="en-US"/>
              <a:t>  						</a:t>
            </a:r>
            <a:r>
              <a:rPr lang="en-US" altLang="en-US">
                <a:solidFill>
                  <a:srgbClr val="3333CC"/>
                </a:solidFill>
              </a:rPr>
              <a:t>2 Kings 20:1</a:t>
            </a:r>
          </a:p>
        </p:txBody>
      </p:sp>
      <p:sp>
        <p:nvSpPr>
          <p:cNvPr id="148484" name="Oval 4"/>
          <p:cNvSpPr>
            <a:spLocks noChangeArrowheads="1"/>
          </p:cNvSpPr>
          <p:nvPr/>
        </p:nvSpPr>
        <p:spPr bwMode="auto">
          <a:xfrm>
            <a:off x="2792413" y="4581525"/>
            <a:ext cx="6875462" cy="1689100"/>
          </a:xfrm>
          <a:prstGeom prst="ellipse">
            <a:avLst/>
          </a:prstGeom>
          <a:solidFill>
            <a:schemeClr val="accent1"/>
          </a:solidFill>
          <a:ln w="76200" cmpd="tri">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400">
                <a:effectLst>
                  <a:outerShdw blurRad="38100" dist="38100" dir="2700000" algn="tl">
                    <a:srgbClr val="C0C0C0"/>
                  </a:outerShdw>
                </a:effectLst>
              </a:rPr>
              <a:t>Hezekiah</a:t>
            </a:r>
          </a:p>
        </p:txBody>
      </p:sp>
      <p:sp>
        <p:nvSpPr>
          <p:cNvPr id="2" name="Date Placeholder 1"/>
          <p:cNvSpPr>
            <a:spLocks noGrp="1"/>
          </p:cNvSpPr>
          <p:nvPr>
            <p:ph type="dt" sz="half" idx="10"/>
          </p:nvPr>
        </p:nvSpPr>
        <p:spPr/>
        <p:txBody>
          <a:bodyPr/>
          <a:lstStyle/>
          <a:p>
            <a:endParaRPr lang="en-US" altLang="en-US"/>
          </a:p>
        </p:txBody>
      </p:sp>
      <p:sp>
        <p:nvSpPr>
          <p:cNvPr id="3" name="Slide Number Placeholder 2"/>
          <p:cNvSpPr>
            <a:spLocks noGrp="1"/>
          </p:cNvSpPr>
          <p:nvPr>
            <p:ph type="sldNum" sz="quarter" idx="12"/>
          </p:nvPr>
        </p:nvSpPr>
        <p:spPr/>
        <p:txBody>
          <a:bodyPr/>
          <a:lstStyle/>
          <a:p>
            <a:fld id="{8B19F266-013E-4706-A166-FA194625FFA6}" type="slidenum">
              <a:rPr lang="en-US" altLang="en-US" smtClean="0"/>
              <a:pPr/>
              <a:t>7</a:t>
            </a:fld>
            <a:endParaRPr lang="en-US" altLang="en-US"/>
          </a:p>
        </p:txBody>
      </p:sp>
    </p:spTree>
    <p:extLst>
      <p:ext uri="{BB962C8B-B14F-4D97-AF65-F5344CB8AC3E}">
        <p14:creationId xmlns:p14="http://schemas.microsoft.com/office/powerpoint/2010/main" val="437499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483"/>
                                        </p:tgtEl>
                                        <p:attrNameLst>
                                          <p:attrName>style.visibility</p:attrName>
                                        </p:attrNameLst>
                                      </p:cBhvr>
                                      <p:to>
                                        <p:strVal val="visible"/>
                                      </p:to>
                                    </p:set>
                                    <p:animEffect transition="in" filter="fade">
                                      <p:cBhvr>
                                        <p:cTn id="7" dur="1000"/>
                                        <p:tgtEl>
                                          <p:spTgt spid="148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48484"/>
                                        </p:tgtEl>
                                        <p:attrNameLst>
                                          <p:attrName>style.visibility</p:attrName>
                                        </p:attrNameLst>
                                      </p:cBhvr>
                                      <p:to>
                                        <p:strVal val="visible"/>
                                      </p:to>
                                    </p:set>
                                    <p:animEffect transition="in" filter="circle(out)">
                                      <p:cBhvr>
                                        <p:cTn id="12" dur="1000"/>
                                        <p:tgtEl>
                                          <p:spTgt spid="14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p:bldP spid="1484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9" name="WordArt 11"/>
          <p:cNvSpPr>
            <a:spLocks noChangeArrowheads="1" noChangeShapeType="1" noTextEdit="1"/>
          </p:cNvSpPr>
          <p:nvPr/>
        </p:nvSpPr>
        <p:spPr bwMode="auto">
          <a:xfrm>
            <a:off x="2293939" y="471489"/>
            <a:ext cx="7489825" cy="21875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US" sz="3600" kern="10">
                <a:ln w="9525">
                  <a:solidFill>
                    <a:srgbClr val="000000"/>
                  </a:solidFill>
                  <a:miter lim="800000"/>
                  <a:headEnd/>
                  <a:tailEnd/>
                </a:ln>
                <a:solidFill>
                  <a:srgbClr val="800080"/>
                </a:solidFill>
                <a:latin typeface="Arial Black" panose="020B0A04020102020204" pitchFamily="34" charset="0"/>
              </a:rPr>
              <a:t>The Death Rate is 100%</a:t>
            </a:r>
          </a:p>
        </p:txBody>
      </p:sp>
      <p:sp>
        <p:nvSpPr>
          <p:cNvPr id="160780" name="WordArt 12"/>
          <p:cNvSpPr>
            <a:spLocks noChangeArrowheads="1" noChangeShapeType="1" noTextEdit="1"/>
          </p:cNvSpPr>
          <p:nvPr/>
        </p:nvSpPr>
        <p:spPr bwMode="auto">
          <a:xfrm>
            <a:off x="3944939" y="2738438"/>
            <a:ext cx="4264025" cy="30337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8575">
                  <a:solidFill>
                    <a:srgbClr val="3333CC"/>
                  </a:solidFill>
                  <a:miter lim="800000"/>
                  <a:headEnd/>
                  <a:tailEnd/>
                </a:ln>
                <a:solidFill>
                  <a:srgbClr val="CC99FF"/>
                </a:solidFill>
                <a:latin typeface="Arial Black" panose="020B0A04020102020204" pitchFamily="34" charset="0"/>
              </a:rPr>
              <a:t>One death</a:t>
            </a:r>
          </a:p>
          <a:p>
            <a:pPr algn="ctr"/>
            <a:r>
              <a:rPr lang="en-US" sz="3600" kern="10">
                <a:ln w="28575">
                  <a:solidFill>
                    <a:srgbClr val="3333CC"/>
                  </a:solidFill>
                  <a:miter lim="800000"/>
                  <a:headEnd/>
                  <a:tailEnd/>
                </a:ln>
                <a:solidFill>
                  <a:srgbClr val="CC99FF"/>
                </a:solidFill>
                <a:latin typeface="Arial Black" panose="020B0A04020102020204" pitchFamily="34" charset="0"/>
              </a:rPr>
              <a:t>for</a:t>
            </a:r>
          </a:p>
          <a:p>
            <a:pPr algn="ctr"/>
            <a:r>
              <a:rPr lang="en-US" sz="3600" kern="10">
                <a:ln w="28575">
                  <a:solidFill>
                    <a:srgbClr val="3333CC"/>
                  </a:solidFill>
                  <a:miter lim="800000"/>
                  <a:headEnd/>
                  <a:tailEnd/>
                </a:ln>
                <a:solidFill>
                  <a:srgbClr val="CC99FF"/>
                </a:solidFill>
                <a:latin typeface="Arial Black" panose="020B0A04020102020204" pitchFamily="34" charset="0"/>
              </a:rPr>
              <a:t>One birth</a:t>
            </a:r>
          </a:p>
        </p:txBody>
      </p:sp>
      <p:sp>
        <p:nvSpPr>
          <p:cNvPr id="160781" name="Rectangle 13"/>
          <p:cNvSpPr>
            <a:spLocks noChangeArrowheads="1"/>
          </p:cNvSpPr>
          <p:nvPr/>
        </p:nvSpPr>
        <p:spPr bwMode="auto">
          <a:xfrm>
            <a:off x="1641475" y="125414"/>
            <a:ext cx="8909050" cy="6607175"/>
          </a:xfrm>
          <a:prstGeom prst="rect">
            <a:avLst/>
          </a:prstGeom>
          <a:noFill/>
          <a:ln w="41275">
            <a:solidFill>
              <a:srgbClr val="333399"/>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fontAlgn="base">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buFont typeface="Wingdings" panose="05000000000000000000" pitchFamily="2" charset="2"/>
              <a:buNone/>
            </a:pPr>
            <a:endParaRPr lang="en-US" altLang="en-US" sz="4000">
              <a:solidFill>
                <a:srgbClr val="000000"/>
              </a:solidFill>
            </a:endParaRPr>
          </a:p>
          <a:p>
            <a:pPr>
              <a:buFont typeface="Wingdings" panose="05000000000000000000" pitchFamily="2" charset="2"/>
              <a:buNone/>
            </a:pPr>
            <a:endParaRPr lang="en-US" altLang="en-US">
              <a:solidFill>
                <a:srgbClr val="333399"/>
              </a:solidFill>
            </a:endParaRPr>
          </a:p>
          <a:p>
            <a:pPr>
              <a:buFont typeface="Wingdings" panose="05000000000000000000" pitchFamily="2" charset="2"/>
              <a:buNone/>
            </a:pPr>
            <a:endParaRPr lang="en-US" altLang="en-US" sz="4400">
              <a:solidFill>
                <a:srgbClr val="333399"/>
              </a:solidFill>
            </a:endParaRPr>
          </a:p>
        </p:txBody>
      </p:sp>
      <p:sp>
        <p:nvSpPr>
          <p:cNvPr id="2" name="Date Placeholder 1"/>
          <p:cNvSpPr>
            <a:spLocks noGrp="1"/>
          </p:cNvSpPr>
          <p:nvPr>
            <p:ph type="dt" sz="half" idx="10"/>
          </p:nvPr>
        </p:nvSpPr>
        <p:spPr/>
        <p:txBody>
          <a:bodyPr/>
          <a:lstStyle/>
          <a:p>
            <a:endParaRPr lang="en-US" altLang="en-US"/>
          </a:p>
        </p:txBody>
      </p:sp>
      <p:sp>
        <p:nvSpPr>
          <p:cNvPr id="3" name="Slide Number Placeholder 2"/>
          <p:cNvSpPr>
            <a:spLocks noGrp="1"/>
          </p:cNvSpPr>
          <p:nvPr>
            <p:ph type="sldNum" sz="quarter" idx="12"/>
          </p:nvPr>
        </p:nvSpPr>
        <p:spPr/>
        <p:txBody>
          <a:bodyPr/>
          <a:lstStyle/>
          <a:p>
            <a:fld id="{8B19F266-013E-4706-A166-FA194625FFA6}" type="slidenum">
              <a:rPr lang="en-US" altLang="en-US" smtClean="0"/>
              <a:pPr/>
              <a:t>8</a:t>
            </a:fld>
            <a:endParaRPr lang="en-US" altLang="en-US"/>
          </a:p>
        </p:txBody>
      </p:sp>
    </p:spTree>
    <p:extLst>
      <p:ext uri="{BB962C8B-B14F-4D97-AF65-F5344CB8AC3E}">
        <p14:creationId xmlns:p14="http://schemas.microsoft.com/office/powerpoint/2010/main" val="1659247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780"/>
                                        </p:tgtEl>
                                        <p:attrNameLst>
                                          <p:attrName>style.visibility</p:attrName>
                                        </p:attrNameLst>
                                      </p:cBhvr>
                                      <p:to>
                                        <p:strVal val="visible"/>
                                      </p:to>
                                    </p:set>
                                    <p:animEffect transition="in" filter="fade">
                                      <p:cBhvr>
                                        <p:cTn id="7" dur="2000"/>
                                        <p:tgtEl>
                                          <p:spTgt spid="160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Text Box 5"/>
          <p:cNvSpPr txBox="1">
            <a:spLocks noChangeArrowheads="1"/>
          </p:cNvSpPr>
          <p:nvPr/>
        </p:nvSpPr>
        <p:spPr bwMode="auto">
          <a:xfrm>
            <a:off x="1871664" y="165100"/>
            <a:ext cx="8296275" cy="1631950"/>
          </a:xfrm>
          <a:prstGeom prst="rect">
            <a:avLst/>
          </a:prstGeom>
          <a:solidFill>
            <a:schemeClr val="accent1"/>
          </a:solidFill>
          <a:ln w="76200" cmpd="tri">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800">
                <a:effectLst>
                  <a:outerShdw blurRad="38100" dist="38100" dir="2700000" algn="tl">
                    <a:srgbClr val="C0C0C0"/>
                  </a:outerShdw>
                </a:effectLst>
              </a:rPr>
              <a:t>We need to set our house in order</a:t>
            </a:r>
          </a:p>
        </p:txBody>
      </p:sp>
      <p:sp>
        <p:nvSpPr>
          <p:cNvPr id="156683" name="Text Box 11"/>
          <p:cNvSpPr txBox="1">
            <a:spLocks noChangeArrowheads="1"/>
          </p:cNvSpPr>
          <p:nvPr/>
        </p:nvSpPr>
        <p:spPr bwMode="auto">
          <a:xfrm>
            <a:off x="2293938" y="2046289"/>
            <a:ext cx="7796212" cy="231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spcBef>
                <a:spcPct val="50000"/>
              </a:spcBef>
              <a:buFont typeface="Wingdings" panose="05000000000000000000" pitchFamily="2" charset="2"/>
              <a:buChar char="v"/>
            </a:pPr>
            <a:r>
              <a:rPr lang="en-US" altLang="en-US" sz="4400" b="1" dirty="0"/>
              <a:t>153,000  die every day</a:t>
            </a:r>
          </a:p>
          <a:p>
            <a:pPr>
              <a:lnSpc>
                <a:spcPct val="75000"/>
              </a:lnSpc>
              <a:spcBef>
                <a:spcPct val="50000"/>
              </a:spcBef>
              <a:buFont typeface="Wingdings" panose="05000000000000000000" pitchFamily="2" charset="2"/>
              <a:buChar char="v"/>
            </a:pPr>
            <a:r>
              <a:rPr lang="en-US" altLang="en-US" sz="4400" b="1" dirty="0"/>
              <a:t>6,390 die every hour</a:t>
            </a:r>
          </a:p>
          <a:p>
            <a:pPr>
              <a:lnSpc>
                <a:spcPct val="75000"/>
              </a:lnSpc>
              <a:spcBef>
                <a:spcPct val="50000"/>
              </a:spcBef>
              <a:buFont typeface="Wingdings" panose="05000000000000000000" pitchFamily="2" charset="2"/>
              <a:buChar char="v"/>
            </a:pPr>
            <a:r>
              <a:rPr lang="en-US" altLang="en-US" sz="4400" b="1" dirty="0"/>
              <a:t>107 deaths every minute</a:t>
            </a:r>
          </a:p>
        </p:txBody>
      </p:sp>
      <p:sp>
        <p:nvSpPr>
          <p:cNvPr id="156684" name="Text Box 12"/>
          <p:cNvSpPr txBox="1">
            <a:spLocks noChangeArrowheads="1"/>
          </p:cNvSpPr>
          <p:nvPr/>
        </p:nvSpPr>
        <p:spPr bwMode="auto">
          <a:xfrm>
            <a:off x="1776413" y="4989452"/>
            <a:ext cx="84867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t>“And as it is appointed unto men once to die, but after this the judgment:”  </a:t>
            </a:r>
            <a:r>
              <a:rPr lang="en-US" altLang="en-US" sz="2800" b="1" dirty="0">
                <a:solidFill>
                  <a:srgbClr val="3333CC"/>
                </a:solidFill>
              </a:rPr>
              <a:t>Heb. 9:27</a:t>
            </a:r>
          </a:p>
        </p:txBody>
      </p:sp>
      <p:sp>
        <p:nvSpPr>
          <p:cNvPr id="2" name="Date Placeholder 1"/>
          <p:cNvSpPr>
            <a:spLocks noGrp="1"/>
          </p:cNvSpPr>
          <p:nvPr>
            <p:ph type="dt" sz="half" idx="10"/>
          </p:nvPr>
        </p:nvSpPr>
        <p:spPr/>
        <p:txBody>
          <a:bodyPr/>
          <a:lstStyle/>
          <a:p>
            <a:r>
              <a:rPr lang="en-US" altLang="en-US" sz="2800" b="1" dirty="0" smtClean="0"/>
              <a:t>January 3, 2016</a:t>
            </a:r>
            <a:endParaRPr lang="en-US" altLang="en-US" sz="2800" b="1" dirty="0"/>
          </a:p>
        </p:txBody>
      </p:sp>
      <p:sp>
        <p:nvSpPr>
          <p:cNvPr id="3" name="Slide Number Placeholder 2"/>
          <p:cNvSpPr>
            <a:spLocks noGrp="1"/>
          </p:cNvSpPr>
          <p:nvPr>
            <p:ph type="sldNum" sz="quarter" idx="12"/>
          </p:nvPr>
        </p:nvSpPr>
        <p:spPr/>
        <p:txBody>
          <a:bodyPr/>
          <a:lstStyle/>
          <a:p>
            <a:fld id="{8B19F266-013E-4706-A166-FA194625FFA6}" type="slidenum">
              <a:rPr lang="en-US" altLang="en-US" smtClean="0"/>
              <a:pPr/>
              <a:t>9</a:t>
            </a:fld>
            <a:endParaRPr lang="en-US" altLang="en-US"/>
          </a:p>
        </p:txBody>
      </p:sp>
    </p:spTree>
    <p:extLst>
      <p:ext uri="{BB962C8B-B14F-4D97-AF65-F5344CB8AC3E}">
        <p14:creationId xmlns:p14="http://schemas.microsoft.com/office/powerpoint/2010/main" val="344862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6683">
                                            <p:txEl>
                                              <p:pRg st="0" end="0"/>
                                            </p:txEl>
                                          </p:spTgt>
                                        </p:tgtEl>
                                        <p:attrNameLst>
                                          <p:attrName>style.visibility</p:attrName>
                                        </p:attrNameLst>
                                      </p:cBhvr>
                                      <p:to>
                                        <p:strVal val="visible"/>
                                      </p:to>
                                    </p:set>
                                    <p:animEffect transition="in" filter="fade">
                                      <p:cBhvr>
                                        <p:cTn id="7" dur="1000"/>
                                        <p:tgtEl>
                                          <p:spTgt spid="156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6683">
                                            <p:txEl>
                                              <p:pRg st="1" end="1"/>
                                            </p:txEl>
                                          </p:spTgt>
                                        </p:tgtEl>
                                        <p:attrNameLst>
                                          <p:attrName>style.visibility</p:attrName>
                                        </p:attrNameLst>
                                      </p:cBhvr>
                                      <p:to>
                                        <p:strVal val="visible"/>
                                      </p:to>
                                    </p:set>
                                    <p:animEffect transition="in" filter="fade">
                                      <p:cBhvr>
                                        <p:cTn id="12" dur="1000"/>
                                        <p:tgtEl>
                                          <p:spTgt spid="156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6683">
                                            <p:txEl>
                                              <p:pRg st="2" end="2"/>
                                            </p:txEl>
                                          </p:spTgt>
                                        </p:tgtEl>
                                        <p:attrNameLst>
                                          <p:attrName>style.visibility</p:attrName>
                                        </p:attrNameLst>
                                      </p:cBhvr>
                                      <p:to>
                                        <p:strVal val="visible"/>
                                      </p:to>
                                    </p:set>
                                    <p:animEffect transition="in" filter="fade">
                                      <p:cBhvr>
                                        <p:cTn id="17" dur="1000"/>
                                        <p:tgtEl>
                                          <p:spTgt spid="156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6684"/>
                                        </p:tgtEl>
                                        <p:attrNameLst>
                                          <p:attrName>style.visibility</p:attrName>
                                        </p:attrNameLst>
                                      </p:cBhvr>
                                      <p:to>
                                        <p:strVal val="visible"/>
                                      </p:to>
                                    </p:set>
                                    <p:animEffect transition="in" filter="fade">
                                      <p:cBhvr>
                                        <p:cTn id="22" dur="1000"/>
                                        <p:tgtEl>
                                          <p:spTgt spid="156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1201</Words>
  <Application>Microsoft Office PowerPoint</Application>
  <PresentationFormat>Widescreen</PresentationFormat>
  <Paragraphs>182</Paragraphs>
  <Slides>33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Black</vt:lpstr>
      <vt:lpstr>Calibri</vt:lpstr>
      <vt:lpstr>Calibri Light</vt:lpstr>
      <vt:lpstr>Verdana</vt:lpstr>
      <vt:lpstr>Wingdings</vt:lpstr>
      <vt:lpstr>Office Theme</vt:lpstr>
      <vt:lpstr>PowerPoint Presentation</vt:lpstr>
      <vt:lpstr>PowerPoint Presentation</vt:lpstr>
      <vt:lpstr>PowerPoint Presentation</vt:lpstr>
      <vt:lpstr>God’s Reaction to Hezekiah</vt:lpstr>
      <vt:lpstr>Proof that this will come to pass!</vt:lpstr>
      <vt:lpstr>Is your House in Order?</vt:lpstr>
      <vt:lpstr>PowerPoint Presentation</vt:lpstr>
      <vt:lpstr>PowerPoint Presentation</vt:lpstr>
      <vt:lpstr>PowerPoint Presentation</vt:lpstr>
      <vt:lpstr>PowerPoint Presentation</vt:lpstr>
      <vt:lpstr>PowerPoint Presentation</vt:lpstr>
      <vt:lpstr>Resolutions:</vt:lpstr>
      <vt:lpstr>PowerPoint Presentation</vt:lpstr>
      <vt:lpstr>Read the Bible; Study the Bible Listen to the Bible</vt:lpstr>
      <vt:lpstr>PowerPoint Presentation</vt:lpstr>
      <vt:lpstr>PowerPoint Presentation</vt:lpstr>
      <vt:lpstr>PowerPoint Presentation</vt:lpstr>
      <vt:lpstr>Resolution :   Plan…To be present, attend, participate, be involved</vt:lpstr>
      <vt:lpstr>PowerPoint Presentation</vt:lpstr>
      <vt:lpstr>PowerPoint Presentation</vt:lpstr>
      <vt:lpstr>Talk to your brethren…</vt:lpstr>
      <vt:lpstr>Talk to your family</vt:lpstr>
      <vt:lpstr>Tell them:</vt:lpstr>
      <vt:lpstr> President Abraham Lincoln in his Proclamation of a Day of National Humiliation, Fasting and Prayer, 1863</vt:lpstr>
      <vt:lpstr>one must realize the importance that as Hezekiah was told to set his house in order, as he would soon die. We are  also told the same thing in the N.T. (James 4:13-16 </vt:lpstr>
      <vt:lpstr>  WHAT SOME NEED TO DO ABOUT YOUR SOUL</vt:lpstr>
      <vt:lpstr>Those  who need to be restored</vt:lpstr>
      <vt:lpstr>PowerPoint Presentation</vt:lpstr>
      <vt:lpstr>Do Better This Time My Child</vt:lpstr>
      <vt:lpstr>Do Better          January 3, 2016</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New Year</dc:title>
  <dc:creator>mac</dc:creator>
  <cp:lastModifiedBy>mac</cp:lastModifiedBy>
  <cp:revision>25</cp:revision>
  <cp:lastPrinted>2016-01-02T12:13:18Z</cp:lastPrinted>
  <dcterms:created xsi:type="dcterms:W3CDTF">2015-12-28T21:55:09Z</dcterms:created>
  <dcterms:modified xsi:type="dcterms:W3CDTF">2016-01-02T22:39:08Z</dcterms:modified>
</cp:coreProperties>
</file>